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17"/>
  </p:notesMasterIdLst>
  <p:handoutMasterIdLst>
    <p:handoutMasterId r:id="rId18"/>
  </p:handoutMasterIdLst>
  <p:sldIdLst>
    <p:sldId id="1175" r:id="rId2"/>
    <p:sldId id="1251" r:id="rId3"/>
    <p:sldId id="1252" r:id="rId4"/>
    <p:sldId id="1209" r:id="rId5"/>
    <p:sldId id="1210" r:id="rId6"/>
    <p:sldId id="1211" r:id="rId7"/>
    <p:sldId id="1212" r:id="rId8"/>
    <p:sldId id="1246" r:id="rId9"/>
    <p:sldId id="1248" r:id="rId10"/>
    <p:sldId id="1249" r:id="rId11"/>
    <p:sldId id="1238" r:id="rId12"/>
    <p:sldId id="1239" r:id="rId13"/>
    <p:sldId id="1240" r:id="rId14"/>
    <p:sldId id="1241" r:id="rId15"/>
    <p:sldId id="1250" r:id="rId16"/>
  </p:sldIdLst>
  <p:sldSz cx="9144000" cy="6858000" type="screen4x3"/>
  <p:notesSz cx="6997700" cy="92837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2060"/>
    <a:srgbClr val="0070C0"/>
    <a:srgbClr val="CCCC00"/>
    <a:srgbClr val="0066CC"/>
    <a:srgbClr val="FFFFFF"/>
    <a:srgbClr val="FF9999"/>
    <a:srgbClr val="99CCFF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17" autoAdjust="0"/>
    <p:restoredTop sz="86401" autoAdjust="0"/>
  </p:normalViewPr>
  <p:slideViewPr>
    <p:cSldViewPr>
      <p:cViewPr varScale="1">
        <p:scale>
          <a:sx n="99" d="100"/>
          <a:sy n="99" d="100"/>
        </p:scale>
        <p:origin x="110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58" y="1543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CEFDFA-A0BA-4177-A409-32EC72512611}" type="doc">
      <dgm:prSet loTypeId="urn:microsoft.com/office/officeart/2005/8/layout/funnel1" loCatId="process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IN"/>
        </a:p>
      </dgm:t>
    </dgm:pt>
    <dgm:pt modelId="{34C03539-695A-4205-BC84-9E620F3C1798}">
      <dgm:prSet phldrT="[Text]"/>
      <dgm:spPr/>
      <dgm:t>
        <a:bodyPr/>
        <a:lstStyle/>
        <a:p>
          <a:r>
            <a:rPr lang="en-IN" dirty="0"/>
            <a:t>Dram</a:t>
          </a:r>
          <a:r>
            <a:rPr lang="en-IN" b="1" dirty="0">
              <a:solidFill>
                <a:schemeClr val="tx1"/>
              </a:solidFill>
            </a:rPr>
            <a:t>a</a:t>
          </a:r>
          <a:r>
            <a:rPr lang="en-IN" b="1" dirty="0">
              <a:solidFill>
                <a:schemeClr val="bg1"/>
              </a:solidFill>
            </a:rPr>
            <a:t> </a:t>
          </a:r>
          <a:r>
            <a:rPr lang="en-IN" b="1" dirty="0">
              <a:solidFill>
                <a:schemeClr val="tx1"/>
              </a:solidFill>
            </a:rPr>
            <a:t>%?</a:t>
          </a:r>
        </a:p>
      </dgm:t>
    </dgm:pt>
    <dgm:pt modelId="{7206360D-4521-434E-AF1B-A3F554CBD6B5}" type="parTrans" cxnId="{87080355-2BFA-4CC0-A9B6-EA6A70593BC6}">
      <dgm:prSet/>
      <dgm:spPr/>
      <dgm:t>
        <a:bodyPr/>
        <a:lstStyle/>
        <a:p>
          <a:endParaRPr lang="en-IN"/>
        </a:p>
      </dgm:t>
    </dgm:pt>
    <dgm:pt modelId="{DF2E4156-156A-43AF-BDB7-1ED9058F2E0C}" type="sibTrans" cxnId="{87080355-2BFA-4CC0-A9B6-EA6A70593BC6}">
      <dgm:prSet/>
      <dgm:spPr/>
      <dgm:t>
        <a:bodyPr/>
        <a:lstStyle/>
        <a:p>
          <a:endParaRPr lang="en-IN"/>
        </a:p>
      </dgm:t>
    </dgm:pt>
    <dgm:pt modelId="{25E4F73C-5CE7-4B84-830B-6497571CA500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Sci- fi %?</a:t>
          </a:r>
        </a:p>
      </dgm:t>
    </dgm:pt>
    <dgm:pt modelId="{27053247-652F-4037-8B53-94F4F29902B1}" type="parTrans" cxnId="{4F6ACC04-C5B6-430D-8BF6-DDF0CF5B5AA1}">
      <dgm:prSet/>
      <dgm:spPr/>
      <dgm:t>
        <a:bodyPr/>
        <a:lstStyle/>
        <a:p>
          <a:endParaRPr lang="en-IN"/>
        </a:p>
      </dgm:t>
    </dgm:pt>
    <dgm:pt modelId="{98F6453E-EA22-43F1-878E-FA18DC9EF365}" type="sibTrans" cxnId="{4F6ACC04-C5B6-430D-8BF6-DDF0CF5B5AA1}">
      <dgm:prSet/>
      <dgm:spPr/>
      <dgm:t>
        <a:bodyPr/>
        <a:lstStyle/>
        <a:p>
          <a:endParaRPr lang="en-IN"/>
        </a:p>
      </dgm:t>
    </dgm:pt>
    <dgm:pt modelId="{23EBB77D-1C21-47DA-B276-2DC7917AAB10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Roman</a:t>
          </a:r>
          <a:r>
            <a:rPr lang="en-IN" dirty="0"/>
            <a:t>ce %?</a:t>
          </a:r>
        </a:p>
      </dgm:t>
    </dgm:pt>
    <dgm:pt modelId="{967A054C-BBE9-4DDC-8933-C9ADEDF0D5AF}" type="parTrans" cxnId="{C4C0BB60-39E4-4D71-85D6-E775C7234F2B}">
      <dgm:prSet/>
      <dgm:spPr/>
      <dgm:t>
        <a:bodyPr/>
        <a:lstStyle/>
        <a:p>
          <a:endParaRPr lang="en-IN"/>
        </a:p>
      </dgm:t>
    </dgm:pt>
    <dgm:pt modelId="{5F2E2147-AD69-4D06-94A4-31595861B718}" type="sibTrans" cxnId="{C4C0BB60-39E4-4D71-85D6-E775C7234F2B}">
      <dgm:prSet/>
      <dgm:spPr/>
      <dgm:t>
        <a:bodyPr/>
        <a:lstStyle/>
        <a:p>
          <a:endParaRPr lang="en-IN"/>
        </a:p>
      </dgm:t>
    </dgm:pt>
    <dgm:pt modelId="{F77D2D12-F27E-4CB2-B065-678899F6D7DB}">
      <dgm:prSet phldrT="[Text]"/>
      <dgm:spPr/>
      <dgm:t>
        <a:bodyPr/>
        <a:lstStyle/>
        <a:p>
          <a:r>
            <a:rPr lang="en-IN" dirty="0"/>
            <a:t>A Superhit Series!</a:t>
          </a:r>
        </a:p>
      </dgm:t>
    </dgm:pt>
    <dgm:pt modelId="{E6C974C4-234A-42E7-B6A2-9965C1E6BABF}" type="parTrans" cxnId="{FA4FFD8D-4C82-4EAB-AEA5-D27EB2850290}">
      <dgm:prSet/>
      <dgm:spPr/>
      <dgm:t>
        <a:bodyPr/>
        <a:lstStyle/>
        <a:p>
          <a:endParaRPr lang="en-IN"/>
        </a:p>
      </dgm:t>
    </dgm:pt>
    <dgm:pt modelId="{18F115E4-D098-483F-8D27-5DD5B28F279C}" type="sibTrans" cxnId="{FA4FFD8D-4C82-4EAB-AEA5-D27EB2850290}">
      <dgm:prSet/>
      <dgm:spPr/>
      <dgm:t>
        <a:bodyPr/>
        <a:lstStyle/>
        <a:p>
          <a:endParaRPr lang="en-IN"/>
        </a:p>
      </dgm:t>
    </dgm:pt>
    <dgm:pt modelId="{B717BDC8-2C00-4B02-993B-98CEF5DA9254}" type="pres">
      <dgm:prSet presAssocID="{DCCEFDFA-A0BA-4177-A409-32EC72512611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A463FE6-F84E-44CB-BC24-B701E9C5BAD0}" type="pres">
      <dgm:prSet presAssocID="{DCCEFDFA-A0BA-4177-A409-32EC72512611}" presName="ellipse" presStyleLbl="trBgShp" presStyleIdx="0" presStyleCnt="1"/>
      <dgm:spPr/>
    </dgm:pt>
    <dgm:pt modelId="{F1E96F4C-1AC4-4D1D-94AD-6D17156C7985}" type="pres">
      <dgm:prSet presAssocID="{DCCEFDFA-A0BA-4177-A409-32EC72512611}" presName="arrow1" presStyleLbl="fgShp" presStyleIdx="0" presStyleCnt="1"/>
      <dgm:spPr/>
    </dgm:pt>
    <dgm:pt modelId="{56CD2373-AC69-4AE3-80D1-216108D22EC8}" type="pres">
      <dgm:prSet presAssocID="{DCCEFDFA-A0BA-4177-A409-32EC72512611}" presName="rectangl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C701D0-C0FC-4436-8CC3-CED6E774ABAF}" type="pres">
      <dgm:prSet presAssocID="{25E4F73C-5CE7-4B84-830B-6497571CA500}" presName="item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5AE56B-F708-4F65-9E85-838B9C1F82C3}" type="pres">
      <dgm:prSet presAssocID="{23EBB77D-1C21-47DA-B276-2DC7917AAB10}" presName="item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233CBC-60B8-433F-98AE-260A99E5C59B}" type="pres">
      <dgm:prSet presAssocID="{F77D2D12-F27E-4CB2-B065-678899F6D7DB}" presName="item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73C8DB9-A1C5-41AE-B6E1-F6E686B00B43}" type="pres">
      <dgm:prSet presAssocID="{DCCEFDFA-A0BA-4177-A409-32EC72512611}" presName="funnel" presStyleLbl="trAlignAcc1" presStyleIdx="0" presStyleCnt="1" custLinFactNeighborX="3957"/>
      <dgm:spPr/>
    </dgm:pt>
  </dgm:ptLst>
  <dgm:cxnLst>
    <dgm:cxn modelId="{7A3F1457-D981-4D7E-B79A-FD373EB57140}" type="presOf" srcId="{F77D2D12-F27E-4CB2-B065-678899F6D7DB}" destId="{56CD2373-AC69-4AE3-80D1-216108D22EC8}" srcOrd="0" destOrd="0" presId="urn:microsoft.com/office/officeart/2005/8/layout/funnel1"/>
    <dgm:cxn modelId="{C59EF4AF-F034-4F7A-8E24-1366D2C90D57}" type="presOf" srcId="{DCCEFDFA-A0BA-4177-A409-32EC72512611}" destId="{B717BDC8-2C00-4B02-993B-98CEF5DA9254}" srcOrd="0" destOrd="0" presId="urn:microsoft.com/office/officeart/2005/8/layout/funnel1"/>
    <dgm:cxn modelId="{126AC49C-07B4-4CAA-991C-5A88855C3255}" type="presOf" srcId="{25E4F73C-5CE7-4B84-830B-6497571CA500}" destId="{9B5AE56B-F708-4F65-9E85-838B9C1F82C3}" srcOrd="0" destOrd="0" presId="urn:microsoft.com/office/officeart/2005/8/layout/funnel1"/>
    <dgm:cxn modelId="{87080355-2BFA-4CC0-A9B6-EA6A70593BC6}" srcId="{DCCEFDFA-A0BA-4177-A409-32EC72512611}" destId="{34C03539-695A-4205-BC84-9E620F3C1798}" srcOrd="0" destOrd="0" parTransId="{7206360D-4521-434E-AF1B-A3F554CBD6B5}" sibTransId="{DF2E4156-156A-43AF-BDB7-1ED9058F2E0C}"/>
    <dgm:cxn modelId="{CBCDF743-773F-41CB-9884-F5031CD7E1C1}" type="presOf" srcId="{23EBB77D-1C21-47DA-B276-2DC7917AAB10}" destId="{D9C701D0-C0FC-4436-8CC3-CED6E774ABAF}" srcOrd="0" destOrd="0" presId="urn:microsoft.com/office/officeart/2005/8/layout/funnel1"/>
    <dgm:cxn modelId="{FA4FFD8D-4C82-4EAB-AEA5-D27EB2850290}" srcId="{DCCEFDFA-A0BA-4177-A409-32EC72512611}" destId="{F77D2D12-F27E-4CB2-B065-678899F6D7DB}" srcOrd="3" destOrd="0" parTransId="{E6C974C4-234A-42E7-B6A2-9965C1E6BABF}" sibTransId="{18F115E4-D098-483F-8D27-5DD5B28F279C}"/>
    <dgm:cxn modelId="{C4C0BB60-39E4-4D71-85D6-E775C7234F2B}" srcId="{DCCEFDFA-A0BA-4177-A409-32EC72512611}" destId="{23EBB77D-1C21-47DA-B276-2DC7917AAB10}" srcOrd="2" destOrd="0" parTransId="{967A054C-BBE9-4DDC-8933-C9ADEDF0D5AF}" sibTransId="{5F2E2147-AD69-4D06-94A4-31595861B718}"/>
    <dgm:cxn modelId="{4F6ACC04-C5B6-430D-8BF6-DDF0CF5B5AA1}" srcId="{DCCEFDFA-A0BA-4177-A409-32EC72512611}" destId="{25E4F73C-5CE7-4B84-830B-6497571CA500}" srcOrd="1" destOrd="0" parTransId="{27053247-652F-4037-8B53-94F4F29902B1}" sibTransId="{98F6453E-EA22-43F1-878E-FA18DC9EF365}"/>
    <dgm:cxn modelId="{E18EFAB8-98E1-4850-921A-E5ECC433796B}" type="presOf" srcId="{34C03539-695A-4205-BC84-9E620F3C1798}" destId="{43233CBC-60B8-433F-98AE-260A99E5C59B}" srcOrd="0" destOrd="0" presId="urn:microsoft.com/office/officeart/2005/8/layout/funnel1"/>
    <dgm:cxn modelId="{311B5867-6DB7-4AA8-974D-6818F3C4AEE3}" type="presParOf" srcId="{B717BDC8-2C00-4B02-993B-98CEF5DA9254}" destId="{5A463FE6-F84E-44CB-BC24-B701E9C5BAD0}" srcOrd="0" destOrd="0" presId="urn:microsoft.com/office/officeart/2005/8/layout/funnel1"/>
    <dgm:cxn modelId="{0CBD0F8D-E82D-44BE-8372-F26F0A7C3C99}" type="presParOf" srcId="{B717BDC8-2C00-4B02-993B-98CEF5DA9254}" destId="{F1E96F4C-1AC4-4D1D-94AD-6D17156C7985}" srcOrd="1" destOrd="0" presId="urn:microsoft.com/office/officeart/2005/8/layout/funnel1"/>
    <dgm:cxn modelId="{2D9084C8-5AB5-42B5-95FB-2A4926C59531}" type="presParOf" srcId="{B717BDC8-2C00-4B02-993B-98CEF5DA9254}" destId="{56CD2373-AC69-4AE3-80D1-216108D22EC8}" srcOrd="2" destOrd="0" presId="urn:microsoft.com/office/officeart/2005/8/layout/funnel1"/>
    <dgm:cxn modelId="{526204D6-70BC-4AC9-A85F-B4A0D88205E4}" type="presParOf" srcId="{B717BDC8-2C00-4B02-993B-98CEF5DA9254}" destId="{D9C701D0-C0FC-4436-8CC3-CED6E774ABAF}" srcOrd="3" destOrd="0" presId="urn:microsoft.com/office/officeart/2005/8/layout/funnel1"/>
    <dgm:cxn modelId="{BDCEA0CB-0368-4ECE-A381-03EFBEA66549}" type="presParOf" srcId="{B717BDC8-2C00-4B02-993B-98CEF5DA9254}" destId="{9B5AE56B-F708-4F65-9E85-838B9C1F82C3}" srcOrd="4" destOrd="0" presId="urn:microsoft.com/office/officeart/2005/8/layout/funnel1"/>
    <dgm:cxn modelId="{162F365A-F1E4-4E45-9010-329B4680614B}" type="presParOf" srcId="{B717BDC8-2C00-4B02-993B-98CEF5DA9254}" destId="{43233CBC-60B8-433F-98AE-260A99E5C59B}" srcOrd="5" destOrd="0" presId="urn:microsoft.com/office/officeart/2005/8/layout/funnel1"/>
    <dgm:cxn modelId="{FF69ACC0-C1DE-40B3-A066-7C794D218434}" type="presParOf" srcId="{B717BDC8-2C00-4B02-993B-98CEF5DA9254}" destId="{173C8DB9-A1C5-41AE-B6E1-F6E686B00B43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42BC65E-DCD1-4D93-836E-5311E14954AE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IN"/>
        </a:p>
      </dgm:t>
    </dgm:pt>
    <dgm:pt modelId="{DD249E48-EB5D-4CBE-8F54-84974A402AB5}">
      <dgm:prSet phldrT="[Text]" custT="1"/>
      <dgm:spPr/>
      <dgm:t>
        <a:bodyPr/>
        <a:lstStyle/>
        <a:p>
          <a:r>
            <a:rPr lang="en-IN" sz="1600" dirty="0"/>
            <a:t>Sci-Fi</a:t>
          </a:r>
        </a:p>
      </dgm:t>
    </dgm:pt>
    <dgm:pt modelId="{18596564-B73D-4694-9514-1575BFA8BFDC}" type="parTrans" cxnId="{795F4481-4F26-454A-A2AD-5F02DF513117}">
      <dgm:prSet/>
      <dgm:spPr/>
      <dgm:t>
        <a:bodyPr/>
        <a:lstStyle/>
        <a:p>
          <a:endParaRPr lang="en-IN" sz="1600"/>
        </a:p>
      </dgm:t>
    </dgm:pt>
    <dgm:pt modelId="{654556D2-6F71-43D8-82B8-89AE80E060D0}" type="sibTrans" cxnId="{795F4481-4F26-454A-A2AD-5F02DF513117}">
      <dgm:prSet/>
      <dgm:spPr/>
      <dgm:t>
        <a:bodyPr/>
        <a:lstStyle/>
        <a:p>
          <a:endParaRPr lang="en-IN" sz="1600"/>
        </a:p>
      </dgm:t>
    </dgm:pt>
    <dgm:pt modelId="{17A66781-08F3-43BC-AE98-39227071A69B}">
      <dgm:prSet phldrT="[Text]" custT="1"/>
      <dgm:spPr/>
      <dgm:t>
        <a:bodyPr/>
        <a:lstStyle/>
        <a:p>
          <a:r>
            <a:rPr lang="en-IN" sz="1600" dirty="0"/>
            <a:t>Cast</a:t>
          </a:r>
        </a:p>
      </dgm:t>
    </dgm:pt>
    <dgm:pt modelId="{36121E37-B4B6-4258-9A51-9CE44B6EC75D}" type="parTrans" cxnId="{89B9B3DC-6D4D-4357-8E6F-07FF6AC8F248}">
      <dgm:prSet/>
      <dgm:spPr/>
      <dgm:t>
        <a:bodyPr/>
        <a:lstStyle/>
        <a:p>
          <a:endParaRPr lang="en-IN" sz="1600"/>
        </a:p>
      </dgm:t>
    </dgm:pt>
    <dgm:pt modelId="{895A37B7-54AE-4F8C-90D7-FCCA63CB68C7}" type="sibTrans" cxnId="{89B9B3DC-6D4D-4357-8E6F-07FF6AC8F248}">
      <dgm:prSet/>
      <dgm:spPr/>
      <dgm:t>
        <a:bodyPr/>
        <a:lstStyle/>
        <a:p>
          <a:endParaRPr lang="en-IN" sz="1600"/>
        </a:p>
      </dgm:t>
    </dgm:pt>
    <dgm:pt modelId="{293B9268-4C3D-4D64-9B75-9DF7BA3678DE}">
      <dgm:prSet phldrT="[Text]" custT="1"/>
      <dgm:spPr/>
      <dgm:t>
        <a:bodyPr/>
        <a:lstStyle/>
        <a:p>
          <a:r>
            <a:rPr lang="en-IN" sz="1200" dirty="0"/>
            <a:t>Cosmic Space</a:t>
          </a:r>
        </a:p>
      </dgm:t>
    </dgm:pt>
    <dgm:pt modelId="{56D68E92-9C36-4332-81A8-6E23E06CCCF9}" type="parTrans" cxnId="{7373E237-4C34-4A4E-BA05-7A566FCEC0E1}">
      <dgm:prSet/>
      <dgm:spPr/>
      <dgm:t>
        <a:bodyPr/>
        <a:lstStyle/>
        <a:p>
          <a:endParaRPr lang="en-IN" sz="1600"/>
        </a:p>
      </dgm:t>
    </dgm:pt>
    <dgm:pt modelId="{66F9494A-2694-47C2-B6F3-D80A5A4B00C1}" type="sibTrans" cxnId="{7373E237-4C34-4A4E-BA05-7A566FCEC0E1}">
      <dgm:prSet/>
      <dgm:spPr/>
      <dgm:t>
        <a:bodyPr/>
        <a:lstStyle/>
        <a:p>
          <a:endParaRPr lang="en-IN" sz="1600"/>
        </a:p>
      </dgm:t>
    </dgm:pt>
    <dgm:pt modelId="{93D902F4-E163-45E7-8EB1-C811433CE8C5}">
      <dgm:prSet phldrT="[Text]" custT="1"/>
      <dgm:spPr/>
      <dgm:t>
        <a:bodyPr/>
        <a:lstStyle/>
        <a:p>
          <a:r>
            <a:rPr lang="en-IN" sz="1200" dirty="0"/>
            <a:t>Comedy</a:t>
          </a:r>
        </a:p>
      </dgm:t>
    </dgm:pt>
    <dgm:pt modelId="{9180F8D1-541A-4915-A856-2650644E9D37}" type="parTrans" cxnId="{CFBF8EB2-099F-4D37-BFBC-B47462B6DC15}">
      <dgm:prSet/>
      <dgm:spPr/>
      <dgm:t>
        <a:bodyPr/>
        <a:lstStyle/>
        <a:p>
          <a:endParaRPr lang="en-IN" sz="1600"/>
        </a:p>
      </dgm:t>
    </dgm:pt>
    <dgm:pt modelId="{EDD3EABE-DDB5-4899-BC05-B40F11C5373F}" type="sibTrans" cxnId="{CFBF8EB2-099F-4D37-BFBC-B47462B6DC15}">
      <dgm:prSet/>
      <dgm:spPr/>
      <dgm:t>
        <a:bodyPr/>
        <a:lstStyle/>
        <a:p>
          <a:endParaRPr lang="en-IN" sz="1600"/>
        </a:p>
      </dgm:t>
    </dgm:pt>
    <dgm:pt modelId="{1DE03FA9-96A9-410E-BE45-2268EA874DDE}">
      <dgm:prSet phldrT="[Text]" custT="1"/>
      <dgm:spPr/>
      <dgm:t>
        <a:bodyPr/>
        <a:lstStyle/>
        <a:p>
          <a:r>
            <a:rPr lang="en-IN" sz="1600" dirty="0"/>
            <a:t>Horror</a:t>
          </a:r>
        </a:p>
      </dgm:t>
    </dgm:pt>
    <dgm:pt modelId="{C0570A1A-137D-4E04-9224-9E21AC75BA2C}" type="parTrans" cxnId="{E16B1B74-E572-454B-93E7-90D4809B7047}">
      <dgm:prSet/>
      <dgm:spPr/>
      <dgm:t>
        <a:bodyPr/>
        <a:lstStyle/>
        <a:p>
          <a:endParaRPr lang="en-IN" sz="1600"/>
        </a:p>
      </dgm:t>
    </dgm:pt>
    <dgm:pt modelId="{0D9DD3D4-3D93-4147-80BC-761983B1E14F}" type="sibTrans" cxnId="{E16B1B74-E572-454B-93E7-90D4809B7047}">
      <dgm:prSet/>
      <dgm:spPr/>
      <dgm:t>
        <a:bodyPr/>
        <a:lstStyle/>
        <a:p>
          <a:endParaRPr lang="en-IN" sz="1600"/>
        </a:p>
      </dgm:t>
    </dgm:pt>
    <dgm:pt modelId="{6F1ECEEB-5FBA-4B8F-9E13-DFFE5396263D}">
      <dgm:prSet phldrT="[Text]" custT="1"/>
      <dgm:spPr/>
      <dgm:t>
        <a:bodyPr/>
        <a:lstStyle/>
        <a:p>
          <a:r>
            <a:rPr lang="en-IN" sz="1200" dirty="0"/>
            <a:t>Human &amp; Social</a:t>
          </a:r>
        </a:p>
      </dgm:t>
    </dgm:pt>
    <dgm:pt modelId="{694FC1E1-E1ED-49BA-83CA-3C61E6DB3ECB}" type="parTrans" cxnId="{0A5E156E-3F97-4DE7-A787-7BAF490511ED}">
      <dgm:prSet/>
      <dgm:spPr/>
      <dgm:t>
        <a:bodyPr/>
        <a:lstStyle/>
        <a:p>
          <a:endParaRPr lang="en-IN" sz="1600"/>
        </a:p>
      </dgm:t>
    </dgm:pt>
    <dgm:pt modelId="{C6024473-615B-47DE-8DDC-995AECDEBB89}" type="sibTrans" cxnId="{0A5E156E-3F97-4DE7-A787-7BAF490511ED}">
      <dgm:prSet/>
      <dgm:spPr/>
      <dgm:t>
        <a:bodyPr/>
        <a:lstStyle/>
        <a:p>
          <a:endParaRPr lang="en-IN" sz="1600"/>
        </a:p>
      </dgm:t>
    </dgm:pt>
    <dgm:pt modelId="{7E486B5A-F533-4759-B58C-2F8A81065C36}" type="pres">
      <dgm:prSet presAssocID="{742BC65E-DCD1-4D93-836E-5311E14954A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67865FB1-485D-4522-A2CC-50ECE4ACC4CD}" type="pres">
      <dgm:prSet presAssocID="{DD249E48-EB5D-4CBE-8F54-84974A402AB5}" presName="hierRoot1" presStyleCnt="0">
        <dgm:presLayoutVars>
          <dgm:hierBranch val="init"/>
        </dgm:presLayoutVars>
      </dgm:prSet>
      <dgm:spPr/>
    </dgm:pt>
    <dgm:pt modelId="{9844759E-8495-4E68-A242-B3DE67B00DDB}" type="pres">
      <dgm:prSet presAssocID="{DD249E48-EB5D-4CBE-8F54-84974A402AB5}" presName="rootComposite1" presStyleCnt="0"/>
      <dgm:spPr/>
    </dgm:pt>
    <dgm:pt modelId="{D1D9245E-5BDF-43B4-9F32-9C199EE050E8}" type="pres">
      <dgm:prSet presAssocID="{DD249E48-EB5D-4CBE-8F54-84974A402AB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625617-647F-4D01-9F46-3FDBF4D4A23D}" type="pres">
      <dgm:prSet presAssocID="{DD249E48-EB5D-4CBE-8F54-84974A402AB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F290FF83-F334-4AD5-A962-6A666D43D2BB}" type="pres">
      <dgm:prSet presAssocID="{DD249E48-EB5D-4CBE-8F54-84974A402AB5}" presName="hierChild2" presStyleCnt="0"/>
      <dgm:spPr/>
    </dgm:pt>
    <dgm:pt modelId="{146ADC19-D693-4DB6-B354-34B12D8A6E80}" type="pres">
      <dgm:prSet presAssocID="{36121E37-B4B6-4258-9A51-9CE44B6EC75D}" presName="Name37" presStyleLbl="parChTrans1D2" presStyleIdx="0" presStyleCnt="5"/>
      <dgm:spPr/>
      <dgm:t>
        <a:bodyPr/>
        <a:lstStyle/>
        <a:p>
          <a:endParaRPr lang="en-US"/>
        </a:p>
      </dgm:t>
    </dgm:pt>
    <dgm:pt modelId="{D0B8F930-2B0E-4F25-8E16-10004240C130}" type="pres">
      <dgm:prSet presAssocID="{17A66781-08F3-43BC-AE98-39227071A69B}" presName="hierRoot2" presStyleCnt="0">
        <dgm:presLayoutVars>
          <dgm:hierBranch val="init"/>
        </dgm:presLayoutVars>
      </dgm:prSet>
      <dgm:spPr/>
    </dgm:pt>
    <dgm:pt modelId="{55BEF0D8-3CF7-4405-AF18-414A00C25ACB}" type="pres">
      <dgm:prSet presAssocID="{17A66781-08F3-43BC-AE98-39227071A69B}" presName="rootComposite" presStyleCnt="0"/>
      <dgm:spPr/>
    </dgm:pt>
    <dgm:pt modelId="{30AA76C8-75ED-4C88-AD40-2376972D0EA2}" type="pres">
      <dgm:prSet presAssocID="{17A66781-08F3-43BC-AE98-39227071A69B}" presName="rootText" presStyleLbl="node2" presStyleIdx="0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1A17541-13AA-4371-9BF5-E8B4F1544F7D}" type="pres">
      <dgm:prSet presAssocID="{17A66781-08F3-43BC-AE98-39227071A69B}" presName="rootConnector" presStyleLbl="node2" presStyleIdx="0" presStyleCnt="5"/>
      <dgm:spPr/>
      <dgm:t>
        <a:bodyPr/>
        <a:lstStyle/>
        <a:p>
          <a:endParaRPr lang="en-US"/>
        </a:p>
      </dgm:t>
    </dgm:pt>
    <dgm:pt modelId="{5B83947C-E4AB-4293-9D91-0C83F6CF9AD8}" type="pres">
      <dgm:prSet presAssocID="{17A66781-08F3-43BC-AE98-39227071A69B}" presName="hierChild4" presStyleCnt="0"/>
      <dgm:spPr/>
    </dgm:pt>
    <dgm:pt modelId="{B839B8BB-CBF0-4423-8D97-EF892DFAA8C2}" type="pres">
      <dgm:prSet presAssocID="{17A66781-08F3-43BC-AE98-39227071A69B}" presName="hierChild5" presStyleCnt="0"/>
      <dgm:spPr/>
    </dgm:pt>
    <dgm:pt modelId="{0F58C567-6AF9-483B-AF98-45ED9D3D3285}" type="pres">
      <dgm:prSet presAssocID="{56D68E92-9C36-4332-81A8-6E23E06CCCF9}" presName="Name37" presStyleLbl="parChTrans1D2" presStyleIdx="1" presStyleCnt="5"/>
      <dgm:spPr/>
      <dgm:t>
        <a:bodyPr/>
        <a:lstStyle/>
        <a:p>
          <a:endParaRPr lang="en-US"/>
        </a:p>
      </dgm:t>
    </dgm:pt>
    <dgm:pt modelId="{ACA451E9-5E1C-40F2-B9B0-D57ACFF7252B}" type="pres">
      <dgm:prSet presAssocID="{293B9268-4C3D-4D64-9B75-9DF7BA3678DE}" presName="hierRoot2" presStyleCnt="0">
        <dgm:presLayoutVars>
          <dgm:hierBranch val="init"/>
        </dgm:presLayoutVars>
      </dgm:prSet>
      <dgm:spPr/>
    </dgm:pt>
    <dgm:pt modelId="{D931D72D-43AB-41EE-A504-37890889F223}" type="pres">
      <dgm:prSet presAssocID="{293B9268-4C3D-4D64-9B75-9DF7BA3678DE}" presName="rootComposite" presStyleCnt="0"/>
      <dgm:spPr/>
    </dgm:pt>
    <dgm:pt modelId="{474F4357-0419-4B56-B322-930A98129797}" type="pres">
      <dgm:prSet presAssocID="{293B9268-4C3D-4D64-9B75-9DF7BA3678DE}" presName="rootText" presStyleLbl="node2" presStyleIdx="1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6F45648-B660-44C7-85AE-64A3E617E12B}" type="pres">
      <dgm:prSet presAssocID="{293B9268-4C3D-4D64-9B75-9DF7BA3678DE}" presName="rootConnector" presStyleLbl="node2" presStyleIdx="1" presStyleCnt="5"/>
      <dgm:spPr/>
      <dgm:t>
        <a:bodyPr/>
        <a:lstStyle/>
        <a:p>
          <a:endParaRPr lang="en-US"/>
        </a:p>
      </dgm:t>
    </dgm:pt>
    <dgm:pt modelId="{89DBC53D-D4DB-4B02-B0D6-24FBA73828D7}" type="pres">
      <dgm:prSet presAssocID="{293B9268-4C3D-4D64-9B75-9DF7BA3678DE}" presName="hierChild4" presStyleCnt="0"/>
      <dgm:spPr/>
    </dgm:pt>
    <dgm:pt modelId="{83484905-3A77-4343-B917-EA34B857D3D4}" type="pres">
      <dgm:prSet presAssocID="{293B9268-4C3D-4D64-9B75-9DF7BA3678DE}" presName="hierChild5" presStyleCnt="0"/>
      <dgm:spPr/>
    </dgm:pt>
    <dgm:pt modelId="{25A8CFD4-DC5C-40CC-B3C9-F6B95A88FA9B}" type="pres">
      <dgm:prSet presAssocID="{9180F8D1-541A-4915-A856-2650644E9D37}" presName="Name37" presStyleLbl="parChTrans1D2" presStyleIdx="2" presStyleCnt="5"/>
      <dgm:spPr/>
      <dgm:t>
        <a:bodyPr/>
        <a:lstStyle/>
        <a:p>
          <a:endParaRPr lang="en-US"/>
        </a:p>
      </dgm:t>
    </dgm:pt>
    <dgm:pt modelId="{28EC2A4E-0951-4293-A40C-A266AFA864A3}" type="pres">
      <dgm:prSet presAssocID="{93D902F4-E163-45E7-8EB1-C811433CE8C5}" presName="hierRoot2" presStyleCnt="0">
        <dgm:presLayoutVars>
          <dgm:hierBranch val="init"/>
        </dgm:presLayoutVars>
      </dgm:prSet>
      <dgm:spPr/>
    </dgm:pt>
    <dgm:pt modelId="{633EE998-9D12-4C6D-A034-5D89330C29BE}" type="pres">
      <dgm:prSet presAssocID="{93D902F4-E163-45E7-8EB1-C811433CE8C5}" presName="rootComposite" presStyleCnt="0"/>
      <dgm:spPr/>
    </dgm:pt>
    <dgm:pt modelId="{E726F2DD-DC48-494A-9AD3-8374BC9048E6}" type="pres">
      <dgm:prSet presAssocID="{93D902F4-E163-45E7-8EB1-C811433CE8C5}" presName="rootText" presStyleLbl="node2" presStyleIdx="2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5020926-7E4F-450F-B046-9AAF7AC247DD}" type="pres">
      <dgm:prSet presAssocID="{93D902F4-E163-45E7-8EB1-C811433CE8C5}" presName="rootConnector" presStyleLbl="node2" presStyleIdx="2" presStyleCnt="5"/>
      <dgm:spPr/>
      <dgm:t>
        <a:bodyPr/>
        <a:lstStyle/>
        <a:p>
          <a:endParaRPr lang="en-US"/>
        </a:p>
      </dgm:t>
    </dgm:pt>
    <dgm:pt modelId="{84C5D216-E530-4E98-8C9A-751D168EA0CB}" type="pres">
      <dgm:prSet presAssocID="{93D902F4-E163-45E7-8EB1-C811433CE8C5}" presName="hierChild4" presStyleCnt="0"/>
      <dgm:spPr/>
    </dgm:pt>
    <dgm:pt modelId="{702E8719-0804-4BA2-81D3-F2E4EBDAAB43}" type="pres">
      <dgm:prSet presAssocID="{93D902F4-E163-45E7-8EB1-C811433CE8C5}" presName="hierChild5" presStyleCnt="0"/>
      <dgm:spPr/>
    </dgm:pt>
    <dgm:pt modelId="{2AC5BF19-BD6A-4FDB-BC3F-21A2D5762FBD}" type="pres">
      <dgm:prSet presAssocID="{C0570A1A-137D-4E04-9224-9E21AC75BA2C}" presName="Name37" presStyleLbl="parChTrans1D2" presStyleIdx="3" presStyleCnt="5"/>
      <dgm:spPr/>
      <dgm:t>
        <a:bodyPr/>
        <a:lstStyle/>
        <a:p>
          <a:endParaRPr lang="en-US"/>
        </a:p>
      </dgm:t>
    </dgm:pt>
    <dgm:pt modelId="{B5B1258B-C7D7-4F51-8A66-9133255F0A61}" type="pres">
      <dgm:prSet presAssocID="{1DE03FA9-96A9-410E-BE45-2268EA874DDE}" presName="hierRoot2" presStyleCnt="0">
        <dgm:presLayoutVars>
          <dgm:hierBranch val="init"/>
        </dgm:presLayoutVars>
      </dgm:prSet>
      <dgm:spPr/>
    </dgm:pt>
    <dgm:pt modelId="{897EA3D3-48D5-412A-98C6-67BDD94F2B42}" type="pres">
      <dgm:prSet presAssocID="{1DE03FA9-96A9-410E-BE45-2268EA874DDE}" presName="rootComposite" presStyleCnt="0"/>
      <dgm:spPr/>
    </dgm:pt>
    <dgm:pt modelId="{A0A28EB4-3D45-4905-8A77-BA7BAEA28F40}" type="pres">
      <dgm:prSet presAssocID="{1DE03FA9-96A9-410E-BE45-2268EA874DDE}" presName="rootText" presStyleLbl="node2" presStyleIdx="3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07BD50A-B316-48E9-AA13-5B98765157B0}" type="pres">
      <dgm:prSet presAssocID="{1DE03FA9-96A9-410E-BE45-2268EA874DDE}" presName="rootConnector" presStyleLbl="node2" presStyleIdx="3" presStyleCnt="5"/>
      <dgm:spPr/>
      <dgm:t>
        <a:bodyPr/>
        <a:lstStyle/>
        <a:p>
          <a:endParaRPr lang="en-US"/>
        </a:p>
      </dgm:t>
    </dgm:pt>
    <dgm:pt modelId="{299654A7-D519-4555-81AD-42D4FC05CBFF}" type="pres">
      <dgm:prSet presAssocID="{1DE03FA9-96A9-410E-BE45-2268EA874DDE}" presName="hierChild4" presStyleCnt="0"/>
      <dgm:spPr/>
    </dgm:pt>
    <dgm:pt modelId="{FC048E4A-5ABC-497F-A98B-AFEE48A57EA4}" type="pres">
      <dgm:prSet presAssocID="{1DE03FA9-96A9-410E-BE45-2268EA874DDE}" presName="hierChild5" presStyleCnt="0"/>
      <dgm:spPr/>
    </dgm:pt>
    <dgm:pt modelId="{D37F993E-A9BC-42F6-9831-78969C2BDDCC}" type="pres">
      <dgm:prSet presAssocID="{694FC1E1-E1ED-49BA-83CA-3C61E6DB3ECB}" presName="Name37" presStyleLbl="parChTrans1D2" presStyleIdx="4" presStyleCnt="5"/>
      <dgm:spPr/>
      <dgm:t>
        <a:bodyPr/>
        <a:lstStyle/>
        <a:p>
          <a:endParaRPr lang="en-US"/>
        </a:p>
      </dgm:t>
    </dgm:pt>
    <dgm:pt modelId="{78108C3D-7EF3-437D-8E48-D88616A6806A}" type="pres">
      <dgm:prSet presAssocID="{6F1ECEEB-5FBA-4B8F-9E13-DFFE5396263D}" presName="hierRoot2" presStyleCnt="0">
        <dgm:presLayoutVars>
          <dgm:hierBranch val="init"/>
        </dgm:presLayoutVars>
      </dgm:prSet>
      <dgm:spPr/>
    </dgm:pt>
    <dgm:pt modelId="{D4DEF2E6-CDA3-415A-ACC1-62A63B3A3B47}" type="pres">
      <dgm:prSet presAssocID="{6F1ECEEB-5FBA-4B8F-9E13-DFFE5396263D}" presName="rootComposite" presStyleCnt="0"/>
      <dgm:spPr/>
    </dgm:pt>
    <dgm:pt modelId="{11FB5068-15B2-486D-88A5-DCA0C59ADE1B}" type="pres">
      <dgm:prSet presAssocID="{6F1ECEEB-5FBA-4B8F-9E13-DFFE5396263D}" presName="rootText" presStyleLbl="node2" presStyleIdx="4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D868E8C-EF1E-4621-8D3D-296DEA8AFA0C}" type="pres">
      <dgm:prSet presAssocID="{6F1ECEEB-5FBA-4B8F-9E13-DFFE5396263D}" presName="rootConnector" presStyleLbl="node2" presStyleIdx="4" presStyleCnt="5"/>
      <dgm:spPr/>
      <dgm:t>
        <a:bodyPr/>
        <a:lstStyle/>
        <a:p>
          <a:endParaRPr lang="en-US"/>
        </a:p>
      </dgm:t>
    </dgm:pt>
    <dgm:pt modelId="{7780F82B-49D9-4239-845D-7DDF7669B6C4}" type="pres">
      <dgm:prSet presAssocID="{6F1ECEEB-5FBA-4B8F-9E13-DFFE5396263D}" presName="hierChild4" presStyleCnt="0"/>
      <dgm:spPr/>
    </dgm:pt>
    <dgm:pt modelId="{D7E1A579-BB2E-4836-8E81-5D2F05EA5A0C}" type="pres">
      <dgm:prSet presAssocID="{6F1ECEEB-5FBA-4B8F-9E13-DFFE5396263D}" presName="hierChild5" presStyleCnt="0"/>
      <dgm:spPr/>
    </dgm:pt>
    <dgm:pt modelId="{9870751D-9FB5-45C9-BB9E-3ADD16C82188}" type="pres">
      <dgm:prSet presAssocID="{DD249E48-EB5D-4CBE-8F54-84974A402AB5}" presName="hierChild3" presStyleCnt="0"/>
      <dgm:spPr/>
    </dgm:pt>
  </dgm:ptLst>
  <dgm:cxnLst>
    <dgm:cxn modelId="{78B8CA41-8DDA-447C-84D1-BA5CF2733315}" type="presOf" srcId="{DD249E48-EB5D-4CBE-8F54-84974A402AB5}" destId="{D1D9245E-5BDF-43B4-9F32-9C199EE050E8}" srcOrd="0" destOrd="0" presId="urn:microsoft.com/office/officeart/2005/8/layout/orgChart1"/>
    <dgm:cxn modelId="{4466ECA3-73E5-4EEF-B6F7-B28A1DCF2410}" type="presOf" srcId="{694FC1E1-E1ED-49BA-83CA-3C61E6DB3ECB}" destId="{D37F993E-A9BC-42F6-9831-78969C2BDDCC}" srcOrd="0" destOrd="0" presId="urn:microsoft.com/office/officeart/2005/8/layout/orgChart1"/>
    <dgm:cxn modelId="{89B9B3DC-6D4D-4357-8E6F-07FF6AC8F248}" srcId="{DD249E48-EB5D-4CBE-8F54-84974A402AB5}" destId="{17A66781-08F3-43BC-AE98-39227071A69B}" srcOrd="0" destOrd="0" parTransId="{36121E37-B4B6-4258-9A51-9CE44B6EC75D}" sibTransId="{895A37B7-54AE-4F8C-90D7-FCCA63CB68C7}"/>
    <dgm:cxn modelId="{37F04FED-FDE0-4B8F-B9D3-77A70B6F69EF}" type="presOf" srcId="{17A66781-08F3-43BC-AE98-39227071A69B}" destId="{30AA76C8-75ED-4C88-AD40-2376972D0EA2}" srcOrd="0" destOrd="0" presId="urn:microsoft.com/office/officeart/2005/8/layout/orgChart1"/>
    <dgm:cxn modelId="{AE6F048F-5A70-4DF2-AAB5-12AA70CC7E66}" type="presOf" srcId="{17A66781-08F3-43BC-AE98-39227071A69B}" destId="{91A17541-13AA-4371-9BF5-E8B4F1544F7D}" srcOrd="1" destOrd="0" presId="urn:microsoft.com/office/officeart/2005/8/layout/orgChart1"/>
    <dgm:cxn modelId="{E16B1B74-E572-454B-93E7-90D4809B7047}" srcId="{DD249E48-EB5D-4CBE-8F54-84974A402AB5}" destId="{1DE03FA9-96A9-410E-BE45-2268EA874DDE}" srcOrd="3" destOrd="0" parTransId="{C0570A1A-137D-4E04-9224-9E21AC75BA2C}" sibTransId="{0D9DD3D4-3D93-4147-80BC-761983B1E14F}"/>
    <dgm:cxn modelId="{F1BA93FF-71A3-4816-BFA5-408FE01F6BDA}" type="presOf" srcId="{DD249E48-EB5D-4CBE-8F54-84974A402AB5}" destId="{CA625617-647F-4D01-9F46-3FDBF4D4A23D}" srcOrd="1" destOrd="0" presId="urn:microsoft.com/office/officeart/2005/8/layout/orgChart1"/>
    <dgm:cxn modelId="{66914E76-2AE3-4BC5-A96B-89B4F683007D}" type="presOf" srcId="{36121E37-B4B6-4258-9A51-9CE44B6EC75D}" destId="{146ADC19-D693-4DB6-B354-34B12D8A6E80}" srcOrd="0" destOrd="0" presId="urn:microsoft.com/office/officeart/2005/8/layout/orgChart1"/>
    <dgm:cxn modelId="{0A5E156E-3F97-4DE7-A787-7BAF490511ED}" srcId="{DD249E48-EB5D-4CBE-8F54-84974A402AB5}" destId="{6F1ECEEB-5FBA-4B8F-9E13-DFFE5396263D}" srcOrd="4" destOrd="0" parTransId="{694FC1E1-E1ED-49BA-83CA-3C61E6DB3ECB}" sibTransId="{C6024473-615B-47DE-8DDC-995AECDEBB89}"/>
    <dgm:cxn modelId="{1D0EFB97-6B5A-4CC0-8221-CD78AC1F2466}" type="presOf" srcId="{C0570A1A-137D-4E04-9224-9E21AC75BA2C}" destId="{2AC5BF19-BD6A-4FDB-BC3F-21A2D5762FBD}" srcOrd="0" destOrd="0" presId="urn:microsoft.com/office/officeart/2005/8/layout/orgChart1"/>
    <dgm:cxn modelId="{6290D3F9-D83B-4848-81D1-C4E757543214}" type="presOf" srcId="{1DE03FA9-96A9-410E-BE45-2268EA874DDE}" destId="{207BD50A-B316-48E9-AA13-5B98765157B0}" srcOrd="1" destOrd="0" presId="urn:microsoft.com/office/officeart/2005/8/layout/orgChart1"/>
    <dgm:cxn modelId="{7373E237-4C34-4A4E-BA05-7A566FCEC0E1}" srcId="{DD249E48-EB5D-4CBE-8F54-84974A402AB5}" destId="{293B9268-4C3D-4D64-9B75-9DF7BA3678DE}" srcOrd="1" destOrd="0" parTransId="{56D68E92-9C36-4332-81A8-6E23E06CCCF9}" sibTransId="{66F9494A-2694-47C2-B6F3-D80A5A4B00C1}"/>
    <dgm:cxn modelId="{A0036831-0A72-4BC5-836C-058CD37F0B29}" type="presOf" srcId="{1DE03FA9-96A9-410E-BE45-2268EA874DDE}" destId="{A0A28EB4-3D45-4905-8A77-BA7BAEA28F40}" srcOrd="0" destOrd="0" presId="urn:microsoft.com/office/officeart/2005/8/layout/orgChart1"/>
    <dgm:cxn modelId="{C5EF348E-8464-4838-A66B-503B80CEAA8F}" type="presOf" srcId="{93D902F4-E163-45E7-8EB1-C811433CE8C5}" destId="{E726F2DD-DC48-494A-9AD3-8374BC9048E6}" srcOrd="0" destOrd="0" presId="urn:microsoft.com/office/officeart/2005/8/layout/orgChart1"/>
    <dgm:cxn modelId="{FAA6DA5C-837E-4F93-8DFA-6DBA53C8CEFE}" type="presOf" srcId="{6F1ECEEB-5FBA-4B8F-9E13-DFFE5396263D}" destId="{3D868E8C-EF1E-4621-8D3D-296DEA8AFA0C}" srcOrd="1" destOrd="0" presId="urn:microsoft.com/office/officeart/2005/8/layout/orgChart1"/>
    <dgm:cxn modelId="{CFBF8EB2-099F-4D37-BFBC-B47462B6DC15}" srcId="{DD249E48-EB5D-4CBE-8F54-84974A402AB5}" destId="{93D902F4-E163-45E7-8EB1-C811433CE8C5}" srcOrd="2" destOrd="0" parTransId="{9180F8D1-541A-4915-A856-2650644E9D37}" sibTransId="{EDD3EABE-DDB5-4899-BC05-B40F11C5373F}"/>
    <dgm:cxn modelId="{32F86205-155C-4409-82B0-68898F02A8B1}" type="presOf" srcId="{56D68E92-9C36-4332-81A8-6E23E06CCCF9}" destId="{0F58C567-6AF9-483B-AF98-45ED9D3D3285}" srcOrd="0" destOrd="0" presId="urn:microsoft.com/office/officeart/2005/8/layout/orgChart1"/>
    <dgm:cxn modelId="{2DB4FFD4-A374-4C86-8FF2-8D7178294F2B}" type="presOf" srcId="{742BC65E-DCD1-4D93-836E-5311E14954AE}" destId="{7E486B5A-F533-4759-B58C-2F8A81065C36}" srcOrd="0" destOrd="0" presId="urn:microsoft.com/office/officeart/2005/8/layout/orgChart1"/>
    <dgm:cxn modelId="{68C01EFE-F462-4C27-AEF0-578420DB484A}" type="presOf" srcId="{9180F8D1-541A-4915-A856-2650644E9D37}" destId="{25A8CFD4-DC5C-40CC-B3C9-F6B95A88FA9B}" srcOrd="0" destOrd="0" presId="urn:microsoft.com/office/officeart/2005/8/layout/orgChart1"/>
    <dgm:cxn modelId="{795F4481-4F26-454A-A2AD-5F02DF513117}" srcId="{742BC65E-DCD1-4D93-836E-5311E14954AE}" destId="{DD249E48-EB5D-4CBE-8F54-84974A402AB5}" srcOrd="0" destOrd="0" parTransId="{18596564-B73D-4694-9514-1575BFA8BFDC}" sibTransId="{654556D2-6F71-43D8-82B8-89AE80E060D0}"/>
    <dgm:cxn modelId="{432A7189-E24C-434C-8BAD-91452C92638E}" type="presOf" srcId="{293B9268-4C3D-4D64-9B75-9DF7BA3678DE}" destId="{474F4357-0419-4B56-B322-930A98129797}" srcOrd="0" destOrd="0" presId="urn:microsoft.com/office/officeart/2005/8/layout/orgChart1"/>
    <dgm:cxn modelId="{6E987EA8-5841-440B-8886-9D2A22C6667A}" type="presOf" srcId="{293B9268-4C3D-4D64-9B75-9DF7BA3678DE}" destId="{16F45648-B660-44C7-85AE-64A3E617E12B}" srcOrd="1" destOrd="0" presId="urn:microsoft.com/office/officeart/2005/8/layout/orgChart1"/>
    <dgm:cxn modelId="{130FC44F-036D-4741-AD3F-7A1D331B712D}" type="presOf" srcId="{6F1ECEEB-5FBA-4B8F-9E13-DFFE5396263D}" destId="{11FB5068-15B2-486D-88A5-DCA0C59ADE1B}" srcOrd="0" destOrd="0" presId="urn:microsoft.com/office/officeart/2005/8/layout/orgChart1"/>
    <dgm:cxn modelId="{CF27AE84-7A93-47A5-A8BA-2512730DD1E8}" type="presOf" srcId="{93D902F4-E163-45E7-8EB1-C811433CE8C5}" destId="{35020926-7E4F-450F-B046-9AAF7AC247DD}" srcOrd="1" destOrd="0" presId="urn:microsoft.com/office/officeart/2005/8/layout/orgChart1"/>
    <dgm:cxn modelId="{39881431-6319-4361-B7F8-01C3D116C2F5}" type="presParOf" srcId="{7E486B5A-F533-4759-B58C-2F8A81065C36}" destId="{67865FB1-485D-4522-A2CC-50ECE4ACC4CD}" srcOrd="0" destOrd="0" presId="urn:microsoft.com/office/officeart/2005/8/layout/orgChart1"/>
    <dgm:cxn modelId="{92941F81-BD0D-4E52-95AC-64B112464770}" type="presParOf" srcId="{67865FB1-485D-4522-A2CC-50ECE4ACC4CD}" destId="{9844759E-8495-4E68-A242-B3DE67B00DDB}" srcOrd="0" destOrd="0" presId="urn:microsoft.com/office/officeart/2005/8/layout/orgChart1"/>
    <dgm:cxn modelId="{45537E28-5F19-43FF-BAB6-9AC31A9EA065}" type="presParOf" srcId="{9844759E-8495-4E68-A242-B3DE67B00DDB}" destId="{D1D9245E-5BDF-43B4-9F32-9C199EE050E8}" srcOrd="0" destOrd="0" presId="urn:microsoft.com/office/officeart/2005/8/layout/orgChart1"/>
    <dgm:cxn modelId="{61107EC4-8D24-49E5-8B9C-93DEC94B723D}" type="presParOf" srcId="{9844759E-8495-4E68-A242-B3DE67B00DDB}" destId="{CA625617-647F-4D01-9F46-3FDBF4D4A23D}" srcOrd="1" destOrd="0" presId="urn:microsoft.com/office/officeart/2005/8/layout/orgChart1"/>
    <dgm:cxn modelId="{F98CCB1E-119A-493B-870A-935B372AACF0}" type="presParOf" srcId="{67865FB1-485D-4522-A2CC-50ECE4ACC4CD}" destId="{F290FF83-F334-4AD5-A962-6A666D43D2BB}" srcOrd="1" destOrd="0" presId="urn:microsoft.com/office/officeart/2005/8/layout/orgChart1"/>
    <dgm:cxn modelId="{029C6297-843C-4959-8144-1DF85D2E583B}" type="presParOf" srcId="{F290FF83-F334-4AD5-A962-6A666D43D2BB}" destId="{146ADC19-D693-4DB6-B354-34B12D8A6E80}" srcOrd="0" destOrd="0" presId="urn:microsoft.com/office/officeart/2005/8/layout/orgChart1"/>
    <dgm:cxn modelId="{CA4FA37D-FE2A-471B-975F-719CCDAD78A2}" type="presParOf" srcId="{F290FF83-F334-4AD5-A962-6A666D43D2BB}" destId="{D0B8F930-2B0E-4F25-8E16-10004240C130}" srcOrd="1" destOrd="0" presId="urn:microsoft.com/office/officeart/2005/8/layout/orgChart1"/>
    <dgm:cxn modelId="{5C5B2CE9-0E26-44B0-B008-19F586969C14}" type="presParOf" srcId="{D0B8F930-2B0E-4F25-8E16-10004240C130}" destId="{55BEF0D8-3CF7-4405-AF18-414A00C25ACB}" srcOrd="0" destOrd="0" presId="urn:microsoft.com/office/officeart/2005/8/layout/orgChart1"/>
    <dgm:cxn modelId="{8326DA0C-31F7-41E8-9C00-2AA78BEA47A8}" type="presParOf" srcId="{55BEF0D8-3CF7-4405-AF18-414A00C25ACB}" destId="{30AA76C8-75ED-4C88-AD40-2376972D0EA2}" srcOrd="0" destOrd="0" presId="urn:microsoft.com/office/officeart/2005/8/layout/orgChart1"/>
    <dgm:cxn modelId="{3FDE11D2-615F-44C8-8CCD-089F7B93240F}" type="presParOf" srcId="{55BEF0D8-3CF7-4405-AF18-414A00C25ACB}" destId="{91A17541-13AA-4371-9BF5-E8B4F1544F7D}" srcOrd="1" destOrd="0" presId="urn:microsoft.com/office/officeart/2005/8/layout/orgChart1"/>
    <dgm:cxn modelId="{157B85DF-0E00-4E09-8E0C-432CBB60DAE1}" type="presParOf" srcId="{D0B8F930-2B0E-4F25-8E16-10004240C130}" destId="{5B83947C-E4AB-4293-9D91-0C83F6CF9AD8}" srcOrd="1" destOrd="0" presId="urn:microsoft.com/office/officeart/2005/8/layout/orgChart1"/>
    <dgm:cxn modelId="{0BDB4BE1-445E-4B7D-846D-364D04940AB6}" type="presParOf" srcId="{D0B8F930-2B0E-4F25-8E16-10004240C130}" destId="{B839B8BB-CBF0-4423-8D97-EF892DFAA8C2}" srcOrd="2" destOrd="0" presId="urn:microsoft.com/office/officeart/2005/8/layout/orgChart1"/>
    <dgm:cxn modelId="{2873C5F8-BBAB-4F27-BD28-28E5801E91F5}" type="presParOf" srcId="{F290FF83-F334-4AD5-A962-6A666D43D2BB}" destId="{0F58C567-6AF9-483B-AF98-45ED9D3D3285}" srcOrd="2" destOrd="0" presId="urn:microsoft.com/office/officeart/2005/8/layout/orgChart1"/>
    <dgm:cxn modelId="{159460C9-73F9-4C30-A478-805943C5393D}" type="presParOf" srcId="{F290FF83-F334-4AD5-A962-6A666D43D2BB}" destId="{ACA451E9-5E1C-40F2-B9B0-D57ACFF7252B}" srcOrd="3" destOrd="0" presId="urn:microsoft.com/office/officeart/2005/8/layout/orgChart1"/>
    <dgm:cxn modelId="{AA005AF7-EE28-4D12-8061-6ADEBD442E8A}" type="presParOf" srcId="{ACA451E9-5E1C-40F2-B9B0-D57ACFF7252B}" destId="{D931D72D-43AB-41EE-A504-37890889F223}" srcOrd="0" destOrd="0" presId="urn:microsoft.com/office/officeart/2005/8/layout/orgChart1"/>
    <dgm:cxn modelId="{93A32A42-F9DC-4BA7-94F1-EFD6F89421C1}" type="presParOf" srcId="{D931D72D-43AB-41EE-A504-37890889F223}" destId="{474F4357-0419-4B56-B322-930A98129797}" srcOrd="0" destOrd="0" presId="urn:microsoft.com/office/officeart/2005/8/layout/orgChart1"/>
    <dgm:cxn modelId="{33B7EF81-B308-4844-9C80-ACDC5EE2970D}" type="presParOf" srcId="{D931D72D-43AB-41EE-A504-37890889F223}" destId="{16F45648-B660-44C7-85AE-64A3E617E12B}" srcOrd="1" destOrd="0" presId="urn:microsoft.com/office/officeart/2005/8/layout/orgChart1"/>
    <dgm:cxn modelId="{B8AC23A4-E433-46B4-BE94-CD9DB9B329C1}" type="presParOf" srcId="{ACA451E9-5E1C-40F2-B9B0-D57ACFF7252B}" destId="{89DBC53D-D4DB-4B02-B0D6-24FBA73828D7}" srcOrd="1" destOrd="0" presId="urn:microsoft.com/office/officeart/2005/8/layout/orgChart1"/>
    <dgm:cxn modelId="{7CC3B59E-A6D6-4BE8-8385-2B017D3DD257}" type="presParOf" srcId="{ACA451E9-5E1C-40F2-B9B0-D57ACFF7252B}" destId="{83484905-3A77-4343-B917-EA34B857D3D4}" srcOrd="2" destOrd="0" presId="urn:microsoft.com/office/officeart/2005/8/layout/orgChart1"/>
    <dgm:cxn modelId="{5FBC9A1A-EF49-4DDB-87A6-53202DFE8E0A}" type="presParOf" srcId="{F290FF83-F334-4AD5-A962-6A666D43D2BB}" destId="{25A8CFD4-DC5C-40CC-B3C9-F6B95A88FA9B}" srcOrd="4" destOrd="0" presId="urn:microsoft.com/office/officeart/2005/8/layout/orgChart1"/>
    <dgm:cxn modelId="{B4D07E6A-B5DD-4E48-9D72-28BBE36AEA3F}" type="presParOf" srcId="{F290FF83-F334-4AD5-A962-6A666D43D2BB}" destId="{28EC2A4E-0951-4293-A40C-A266AFA864A3}" srcOrd="5" destOrd="0" presId="urn:microsoft.com/office/officeart/2005/8/layout/orgChart1"/>
    <dgm:cxn modelId="{321834EB-5C82-4E51-8B9D-5795216F5BD1}" type="presParOf" srcId="{28EC2A4E-0951-4293-A40C-A266AFA864A3}" destId="{633EE998-9D12-4C6D-A034-5D89330C29BE}" srcOrd="0" destOrd="0" presId="urn:microsoft.com/office/officeart/2005/8/layout/orgChart1"/>
    <dgm:cxn modelId="{D9D57C4E-5E1A-4420-81D3-59806B533D85}" type="presParOf" srcId="{633EE998-9D12-4C6D-A034-5D89330C29BE}" destId="{E726F2DD-DC48-494A-9AD3-8374BC9048E6}" srcOrd="0" destOrd="0" presId="urn:microsoft.com/office/officeart/2005/8/layout/orgChart1"/>
    <dgm:cxn modelId="{3147B244-8195-4B64-AB99-152D950CF839}" type="presParOf" srcId="{633EE998-9D12-4C6D-A034-5D89330C29BE}" destId="{35020926-7E4F-450F-B046-9AAF7AC247DD}" srcOrd="1" destOrd="0" presId="urn:microsoft.com/office/officeart/2005/8/layout/orgChart1"/>
    <dgm:cxn modelId="{AEA3D8EE-AC1F-4EA8-A944-4EA3B296ED21}" type="presParOf" srcId="{28EC2A4E-0951-4293-A40C-A266AFA864A3}" destId="{84C5D216-E530-4E98-8C9A-751D168EA0CB}" srcOrd="1" destOrd="0" presId="urn:microsoft.com/office/officeart/2005/8/layout/orgChart1"/>
    <dgm:cxn modelId="{7F6CA68D-B2E2-4CBA-8942-D413DCA057A8}" type="presParOf" srcId="{28EC2A4E-0951-4293-A40C-A266AFA864A3}" destId="{702E8719-0804-4BA2-81D3-F2E4EBDAAB43}" srcOrd="2" destOrd="0" presId="urn:microsoft.com/office/officeart/2005/8/layout/orgChart1"/>
    <dgm:cxn modelId="{CF38F8EC-82E1-41EA-B606-7D56660A22DC}" type="presParOf" srcId="{F290FF83-F334-4AD5-A962-6A666D43D2BB}" destId="{2AC5BF19-BD6A-4FDB-BC3F-21A2D5762FBD}" srcOrd="6" destOrd="0" presId="urn:microsoft.com/office/officeart/2005/8/layout/orgChart1"/>
    <dgm:cxn modelId="{53AB9F2D-7895-4591-8347-932705BD91E5}" type="presParOf" srcId="{F290FF83-F334-4AD5-A962-6A666D43D2BB}" destId="{B5B1258B-C7D7-4F51-8A66-9133255F0A61}" srcOrd="7" destOrd="0" presId="urn:microsoft.com/office/officeart/2005/8/layout/orgChart1"/>
    <dgm:cxn modelId="{438F31EB-3E74-4603-BA78-59118EE1AFAA}" type="presParOf" srcId="{B5B1258B-C7D7-4F51-8A66-9133255F0A61}" destId="{897EA3D3-48D5-412A-98C6-67BDD94F2B42}" srcOrd="0" destOrd="0" presId="urn:microsoft.com/office/officeart/2005/8/layout/orgChart1"/>
    <dgm:cxn modelId="{26F13E42-2475-4FD5-989A-BF73AA7ADB62}" type="presParOf" srcId="{897EA3D3-48D5-412A-98C6-67BDD94F2B42}" destId="{A0A28EB4-3D45-4905-8A77-BA7BAEA28F40}" srcOrd="0" destOrd="0" presId="urn:microsoft.com/office/officeart/2005/8/layout/orgChart1"/>
    <dgm:cxn modelId="{5CED7949-2BA1-4AA1-B91C-E42EACDEB275}" type="presParOf" srcId="{897EA3D3-48D5-412A-98C6-67BDD94F2B42}" destId="{207BD50A-B316-48E9-AA13-5B98765157B0}" srcOrd="1" destOrd="0" presId="urn:microsoft.com/office/officeart/2005/8/layout/orgChart1"/>
    <dgm:cxn modelId="{2A6ED26B-4C89-4C55-A7B8-3D33E1EFFBDC}" type="presParOf" srcId="{B5B1258B-C7D7-4F51-8A66-9133255F0A61}" destId="{299654A7-D519-4555-81AD-42D4FC05CBFF}" srcOrd="1" destOrd="0" presId="urn:microsoft.com/office/officeart/2005/8/layout/orgChart1"/>
    <dgm:cxn modelId="{88B5B15C-360B-40E3-968D-D2B521997000}" type="presParOf" srcId="{B5B1258B-C7D7-4F51-8A66-9133255F0A61}" destId="{FC048E4A-5ABC-497F-A98B-AFEE48A57EA4}" srcOrd="2" destOrd="0" presId="urn:microsoft.com/office/officeart/2005/8/layout/orgChart1"/>
    <dgm:cxn modelId="{01D83432-E8C8-4A51-B81F-7CD30839BB4C}" type="presParOf" srcId="{F290FF83-F334-4AD5-A962-6A666D43D2BB}" destId="{D37F993E-A9BC-42F6-9831-78969C2BDDCC}" srcOrd="8" destOrd="0" presId="urn:microsoft.com/office/officeart/2005/8/layout/orgChart1"/>
    <dgm:cxn modelId="{2B834DF1-8E0B-41C1-956B-280AC752EA91}" type="presParOf" srcId="{F290FF83-F334-4AD5-A962-6A666D43D2BB}" destId="{78108C3D-7EF3-437D-8E48-D88616A6806A}" srcOrd="9" destOrd="0" presId="urn:microsoft.com/office/officeart/2005/8/layout/orgChart1"/>
    <dgm:cxn modelId="{FB2F51A6-8713-47BF-B9BE-8FAF32E8D7C5}" type="presParOf" srcId="{78108C3D-7EF3-437D-8E48-D88616A6806A}" destId="{D4DEF2E6-CDA3-415A-ACC1-62A63B3A3B47}" srcOrd="0" destOrd="0" presId="urn:microsoft.com/office/officeart/2005/8/layout/orgChart1"/>
    <dgm:cxn modelId="{7E6D1C65-C811-4A0B-B0AF-BEDE0DA875EA}" type="presParOf" srcId="{D4DEF2E6-CDA3-415A-ACC1-62A63B3A3B47}" destId="{11FB5068-15B2-486D-88A5-DCA0C59ADE1B}" srcOrd="0" destOrd="0" presId="urn:microsoft.com/office/officeart/2005/8/layout/orgChart1"/>
    <dgm:cxn modelId="{D5178A8A-E137-4046-BF64-890BD52E16C7}" type="presParOf" srcId="{D4DEF2E6-CDA3-415A-ACC1-62A63B3A3B47}" destId="{3D868E8C-EF1E-4621-8D3D-296DEA8AFA0C}" srcOrd="1" destOrd="0" presId="urn:microsoft.com/office/officeart/2005/8/layout/orgChart1"/>
    <dgm:cxn modelId="{55992F19-4C61-47AE-8669-F97465ECF74D}" type="presParOf" srcId="{78108C3D-7EF3-437D-8E48-D88616A6806A}" destId="{7780F82B-49D9-4239-845D-7DDF7669B6C4}" srcOrd="1" destOrd="0" presId="urn:microsoft.com/office/officeart/2005/8/layout/orgChart1"/>
    <dgm:cxn modelId="{D51B822E-1412-4DCC-8F2B-C710056C8D1B}" type="presParOf" srcId="{78108C3D-7EF3-437D-8E48-D88616A6806A}" destId="{D7E1A579-BB2E-4836-8E81-5D2F05EA5A0C}" srcOrd="2" destOrd="0" presId="urn:microsoft.com/office/officeart/2005/8/layout/orgChart1"/>
    <dgm:cxn modelId="{0CCE2A4E-96E9-4198-92A4-935980B5FB94}" type="presParOf" srcId="{67865FB1-485D-4522-A2CC-50ECE4ACC4CD}" destId="{9870751D-9FB5-45C9-BB9E-3ADD16C8218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463FE6-F84E-44CB-BC24-B701E9C5BAD0}">
      <dsp:nvSpPr>
        <dsp:cNvPr id="0" name=""/>
        <dsp:cNvSpPr/>
      </dsp:nvSpPr>
      <dsp:spPr>
        <a:xfrm>
          <a:off x="2513744" y="109652"/>
          <a:ext cx="2176187" cy="755761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E96F4C-1AC4-4D1D-94AD-6D17156C7985}">
      <dsp:nvSpPr>
        <dsp:cNvPr id="0" name=""/>
        <dsp:cNvSpPr/>
      </dsp:nvSpPr>
      <dsp:spPr>
        <a:xfrm>
          <a:off x="3394341" y="1960255"/>
          <a:ext cx="421741" cy="269914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CD2373-AC69-4AE3-80D1-216108D22EC8}">
      <dsp:nvSpPr>
        <dsp:cNvPr id="0" name=""/>
        <dsp:cNvSpPr/>
      </dsp:nvSpPr>
      <dsp:spPr>
        <a:xfrm>
          <a:off x="2593032" y="2176187"/>
          <a:ext cx="2024360" cy="5060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/>
            <a:t>A Superhit Series!</a:t>
          </a:r>
        </a:p>
      </dsp:txBody>
      <dsp:txXfrm>
        <a:off x="2593032" y="2176187"/>
        <a:ext cx="2024360" cy="506090"/>
      </dsp:txXfrm>
    </dsp:sp>
    <dsp:sp modelId="{D9C701D0-C0FC-4436-8CC3-CED6E774ABAF}">
      <dsp:nvSpPr>
        <dsp:cNvPr id="0" name=""/>
        <dsp:cNvSpPr/>
      </dsp:nvSpPr>
      <dsp:spPr>
        <a:xfrm>
          <a:off x="3304932" y="923783"/>
          <a:ext cx="759135" cy="7591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900" b="1" kern="1200" dirty="0">
              <a:solidFill>
                <a:schemeClr val="tx1"/>
              </a:solidFill>
            </a:rPr>
            <a:t>Roman</a:t>
          </a:r>
          <a:r>
            <a:rPr lang="en-IN" sz="900" kern="1200" dirty="0"/>
            <a:t>ce %?</a:t>
          </a:r>
        </a:p>
      </dsp:txBody>
      <dsp:txXfrm>
        <a:off x="3416105" y="1034956"/>
        <a:ext cx="536789" cy="536789"/>
      </dsp:txXfrm>
    </dsp:sp>
    <dsp:sp modelId="{9B5AE56B-F708-4F65-9E85-838B9C1F82C3}">
      <dsp:nvSpPr>
        <dsp:cNvPr id="0" name=""/>
        <dsp:cNvSpPr/>
      </dsp:nvSpPr>
      <dsp:spPr>
        <a:xfrm>
          <a:off x="2761729" y="354263"/>
          <a:ext cx="759135" cy="7591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900" b="1" kern="1200" dirty="0">
              <a:solidFill>
                <a:schemeClr val="tx1"/>
              </a:solidFill>
            </a:rPr>
            <a:t>Sci- fi %?</a:t>
          </a:r>
        </a:p>
      </dsp:txBody>
      <dsp:txXfrm>
        <a:off x="2872902" y="465436"/>
        <a:ext cx="536789" cy="536789"/>
      </dsp:txXfrm>
    </dsp:sp>
    <dsp:sp modelId="{43233CBC-60B8-433F-98AE-260A99E5C59B}">
      <dsp:nvSpPr>
        <dsp:cNvPr id="0" name=""/>
        <dsp:cNvSpPr/>
      </dsp:nvSpPr>
      <dsp:spPr>
        <a:xfrm>
          <a:off x="3537733" y="170721"/>
          <a:ext cx="759135" cy="7591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900" kern="1200" dirty="0"/>
            <a:t>Dram</a:t>
          </a:r>
          <a:r>
            <a:rPr lang="en-IN" sz="900" b="1" kern="1200" dirty="0">
              <a:solidFill>
                <a:schemeClr val="tx1"/>
              </a:solidFill>
            </a:rPr>
            <a:t>a</a:t>
          </a:r>
          <a:r>
            <a:rPr lang="en-IN" sz="900" b="1" kern="1200" dirty="0">
              <a:solidFill>
                <a:schemeClr val="bg1"/>
              </a:solidFill>
            </a:rPr>
            <a:t> </a:t>
          </a:r>
          <a:r>
            <a:rPr lang="en-IN" sz="900" b="1" kern="1200" dirty="0">
              <a:solidFill>
                <a:schemeClr val="tx1"/>
              </a:solidFill>
            </a:rPr>
            <a:t>%?</a:t>
          </a:r>
        </a:p>
      </dsp:txBody>
      <dsp:txXfrm>
        <a:off x="3648906" y="281894"/>
        <a:ext cx="536789" cy="536789"/>
      </dsp:txXfrm>
    </dsp:sp>
    <dsp:sp modelId="{173C8DB9-A1C5-41AE-B6E1-F6E686B00B43}">
      <dsp:nvSpPr>
        <dsp:cNvPr id="0" name=""/>
        <dsp:cNvSpPr/>
      </dsp:nvSpPr>
      <dsp:spPr>
        <a:xfrm>
          <a:off x="2517790" y="16869"/>
          <a:ext cx="2361753" cy="1889402"/>
        </a:xfrm>
        <a:prstGeom prst="funnel">
          <a:avLst/>
        </a:prstGeom>
        <a:solidFill>
          <a:schemeClr val="accent1">
            <a:alpha val="4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7F993E-A9BC-42F6-9831-78969C2BDDCC}">
      <dsp:nvSpPr>
        <dsp:cNvPr id="0" name=""/>
        <dsp:cNvSpPr/>
      </dsp:nvSpPr>
      <dsp:spPr>
        <a:xfrm>
          <a:off x="1769165" y="766162"/>
          <a:ext cx="1465975" cy="1272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606"/>
              </a:lnTo>
              <a:lnTo>
                <a:pt x="1465975" y="63606"/>
              </a:lnTo>
              <a:lnTo>
                <a:pt x="1465975" y="127212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C5BF19-BD6A-4FDB-BC3F-21A2D5762FBD}">
      <dsp:nvSpPr>
        <dsp:cNvPr id="0" name=""/>
        <dsp:cNvSpPr/>
      </dsp:nvSpPr>
      <dsp:spPr>
        <a:xfrm>
          <a:off x="1769165" y="766162"/>
          <a:ext cx="732987" cy="1272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606"/>
              </a:lnTo>
              <a:lnTo>
                <a:pt x="732987" y="63606"/>
              </a:lnTo>
              <a:lnTo>
                <a:pt x="732987" y="127212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A8CFD4-DC5C-40CC-B3C9-F6B95A88FA9B}">
      <dsp:nvSpPr>
        <dsp:cNvPr id="0" name=""/>
        <dsp:cNvSpPr/>
      </dsp:nvSpPr>
      <dsp:spPr>
        <a:xfrm>
          <a:off x="1723445" y="766162"/>
          <a:ext cx="91440" cy="12721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7212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58C567-6AF9-483B-AF98-45ED9D3D3285}">
      <dsp:nvSpPr>
        <dsp:cNvPr id="0" name=""/>
        <dsp:cNvSpPr/>
      </dsp:nvSpPr>
      <dsp:spPr>
        <a:xfrm>
          <a:off x="1036177" y="766162"/>
          <a:ext cx="732987" cy="127212"/>
        </a:xfrm>
        <a:custGeom>
          <a:avLst/>
          <a:gdLst/>
          <a:ahLst/>
          <a:cxnLst/>
          <a:rect l="0" t="0" r="0" b="0"/>
          <a:pathLst>
            <a:path>
              <a:moveTo>
                <a:pt x="732987" y="0"/>
              </a:moveTo>
              <a:lnTo>
                <a:pt x="732987" y="63606"/>
              </a:lnTo>
              <a:lnTo>
                <a:pt x="0" y="63606"/>
              </a:lnTo>
              <a:lnTo>
                <a:pt x="0" y="127212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6ADC19-D693-4DB6-B354-34B12D8A6E80}">
      <dsp:nvSpPr>
        <dsp:cNvPr id="0" name=""/>
        <dsp:cNvSpPr/>
      </dsp:nvSpPr>
      <dsp:spPr>
        <a:xfrm>
          <a:off x="303189" y="766162"/>
          <a:ext cx="1465975" cy="127212"/>
        </a:xfrm>
        <a:custGeom>
          <a:avLst/>
          <a:gdLst/>
          <a:ahLst/>
          <a:cxnLst/>
          <a:rect l="0" t="0" r="0" b="0"/>
          <a:pathLst>
            <a:path>
              <a:moveTo>
                <a:pt x="1465975" y="0"/>
              </a:moveTo>
              <a:lnTo>
                <a:pt x="1465975" y="63606"/>
              </a:lnTo>
              <a:lnTo>
                <a:pt x="0" y="63606"/>
              </a:lnTo>
              <a:lnTo>
                <a:pt x="0" y="127212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D9245E-5BDF-43B4-9F32-9C199EE050E8}">
      <dsp:nvSpPr>
        <dsp:cNvPr id="0" name=""/>
        <dsp:cNvSpPr/>
      </dsp:nvSpPr>
      <dsp:spPr>
        <a:xfrm>
          <a:off x="1466277" y="463275"/>
          <a:ext cx="605775" cy="30288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kern="1200" dirty="0"/>
            <a:t>Sci-Fi</a:t>
          </a:r>
        </a:p>
      </dsp:txBody>
      <dsp:txXfrm>
        <a:off x="1466277" y="463275"/>
        <a:ext cx="605775" cy="302887"/>
      </dsp:txXfrm>
    </dsp:sp>
    <dsp:sp modelId="{30AA76C8-75ED-4C88-AD40-2376972D0EA2}">
      <dsp:nvSpPr>
        <dsp:cNvPr id="0" name=""/>
        <dsp:cNvSpPr/>
      </dsp:nvSpPr>
      <dsp:spPr>
        <a:xfrm>
          <a:off x="302" y="893375"/>
          <a:ext cx="605775" cy="30288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kern="1200" dirty="0"/>
            <a:t>Cast</a:t>
          </a:r>
        </a:p>
      </dsp:txBody>
      <dsp:txXfrm>
        <a:off x="302" y="893375"/>
        <a:ext cx="605775" cy="302887"/>
      </dsp:txXfrm>
    </dsp:sp>
    <dsp:sp modelId="{474F4357-0419-4B56-B322-930A98129797}">
      <dsp:nvSpPr>
        <dsp:cNvPr id="0" name=""/>
        <dsp:cNvSpPr/>
      </dsp:nvSpPr>
      <dsp:spPr>
        <a:xfrm>
          <a:off x="733290" y="893375"/>
          <a:ext cx="605775" cy="30288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/>
            <a:t>Cosmic Space</a:t>
          </a:r>
        </a:p>
      </dsp:txBody>
      <dsp:txXfrm>
        <a:off x="733290" y="893375"/>
        <a:ext cx="605775" cy="302887"/>
      </dsp:txXfrm>
    </dsp:sp>
    <dsp:sp modelId="{E726F2DD-DC48-494A-9AD3-8374BC9048E6}">
      <dsp:nvSpPr>
        <dsp:cNvPr id="0" name=""/>
        <dsp:cNvSpPr/>
      </dsp:nvSpPr>
      <dsp:spPr>
        <a:xfrm>
          <a:off x="1466277" y="893375"/>
          <a:ext cx="605775" cy="30288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/>
            <a:t>Comedy</a:t>
          </a:r>
        </a:p>
      </dsp:txBody>
      <dsp:txXfrm>
        <a:off x="1466277" y="893375"/>
        <a:ext cx="605775" cy="302887"/>
      </dsp:txXfrm>
    </dsp:sp>
    <dsp:sp modelId="{A0A28EB4-3D45-4905-8A77-BA7BAEA28F40}">
      <dsp:nvSpPr>
        <dsp:cNvPr id="0" name=""/>
        <dsp:cNvSpPr/>
      </dsp:nvSpPr>
      <dsp:spPr>
        <a:xfrm>
          <a:off x="2199265" y="893375"/>
          <a:ext cx="605775" cy="30288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kern="1200" dirty="0"/>
            <a:t>Horror</a:t>
          </a:r>
        </a:p>
      </dsp:txBody>
      <dsp:txXfrm>
        <a:off x="2199265" y="893375"/>
        <a:ext cx="605775" cy="302887"/>
      </dsp:txXfrm>
    </dsp:sp>
    <dsp:sp modelId="{11FB5068-15B2-486D-88A5-DCA0C59ADE1B}">
      <dsp:nvSpPr>
        <dsp:cNvPr id="0" name=""/>
        <dsp:cNvSpPr/>
      </dsp:nvSpPr>
      <dsp:spPr>
        <a:xfrm>
          <a:off x="2932253" y="893375"/>
          <a:ext cx="605775" cy="30288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/>
            <a:t>Human &amp; Social</a:t>
          </a:r>
        </a:p>
      </dsp:txBody>
      <dsp:txXfrm>
        <a:off x="2932253" y="893375"/>
        <a:ext cx="605775" cy="3028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337" cy="464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1">
                <a:solidFill>
                  <a:srgbClr val="000099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5364" y="0"/>
            <a:ext cx="3032337" cy="464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1">
                <a:solidFill>
                  <a:srgbClr val="000099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19200"/>
            <a:ext cx="3032337" cy="464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1">
                <a:solidFill>
                  <a:srgbClr val="000099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30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5364" y="8819200"/>
            <a:ext cx="3032337" cy="464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1">
                <a:solidFill>
                  <a:srgbClr val="000099"/>
                </a:solidFill>
              </a:defRPr>
            </a:lvl1pPr>
          </a:lstStyle>
          <a:p>
            <a:fld id="{8F640535-6E4A-473E-99AE-93996BBAEAA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6691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GIF>
</file>

<file path=ppt/media/image12.GIF>
</file>

<file path=ppt/media/image13.GIF>
</file>

<file path=ppt/media/image14.jpeg>
</file>

<file path=ppt/media/image15.jpeg>
</file>

<file path=ppt/media/image16.jpeg>
</file>

<file path=ppt/media/image17.pn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0.jpg>
</file>

<file path=ppt/media/image31.png>
</file>

<file path=ppt/media/image32.png>
</file>

<file path=ppt/media/image33.png>
</file>

<file path=ppt/media/image34.jpg>
</file>

<file path=ppt/media/image35.jpg>
</file>

<file path=ppt/media/image4.gif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337" cy="464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1">
                <a:solidFill>
                  <a:srgbClr val="000099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65364" y="0"/>
            <a:ext cx="3032337" cy="464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1">
                <a:solidFill>
                  <a:srgbClr val="000099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7925" y="695325"/>
            <a:ext cx="4641850" cy="34813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150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3027" y="4410393"/>
            <a:ext cx="5131647" cy="41773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151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19200"/>
            <a:ext cx="3032337" cy="464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1">
                <a:solidFill>
                  <a:srgbClr val="000099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51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5364" y="8819200"/>
            <a:ext cx="3032337" cy="464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1">
                <a:solidFill>
                  <a:srgbClr val="000099"/>
                </a:solidFill>
              </a:defRPr>
            </a:lvl1pPr>
          </a:lstStyle>
          <a:p>
            <a:fld id="{8C4F6117-02DF-4CEA-A392-E20EABBE3022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9243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4F6117-02DF-4CEA-A392-E20EABBE302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574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4F6117-02DF-4CEA-A392-E20EABBE302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678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Line 2"/>
          <p:cNvSpPr>
            <a:spLocks noChangeShapeType="1"/>
          </p:cNvSpPr>
          <p:nvPr/>
        </p:nvSpPr>
        <p:spPr bwMode="auto">
          <a:xfrm>
            <a:off x="7315200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45977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15913" y="466725"/>
            <a:ext cx="6781800" cy="2133600"/>
          </a:xfrm>
        </p:spPr>
        <p:txBody>
          <a:bodyPr/>
          <a:lstStyle>
            <a:lvl1pPr algn="r"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45978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849313" y="3049588"/>
            <a:ext cx="6248400" cy="23622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3200"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459781" name="Rectangle 5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459782" name="Rectangle 6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459783" name="Rectangle 7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7739EA57-FE6A-4E14-B8E1-5051AECB1DAE}" type="slidenum">
              <a:rPr lang="en-US" altLang="en-US"/>
              <a:pPr/>
              <a:t>‹#›</a:t>
            </a:fld>
            <a:endParaRPr lang="en-US" altLang="en-US" dirty="0"/>
          </a:p>
        </p:txBody>
      </p:sp>
      <p:grpSp>
        <p:nvGrpSpPr>
          <p:cNvPr id="459784" name="Group 8"/>
          <p:cNvGrpSpPr>
            <a:grpSpLocks/>
          </p:cNvGrpSpPr>
          <p:nvPr/>
        </p:nvGrpSpPr>
        <p:grpSpPr bwMode="auto">
          <a:xfrm>
            <a:off x="7493000" y="2992438"/>
            <a:ext cx="1338263" cy="2189162"/>
            <a:chOff x="4704" y="1885"/>
            <a:chExt cx="843" cy="1379"/>
          </a:xfrm>
        </p:grpSpPr>
        <p:sp>
          <p:nvSpPr>
            <p:cNvPr id="459785" name="Oval 9"/>
            <p:cNvSpPr>
              <a:spLocks noChangeArrowheads="1"/>
            </p:cNvSpPr>
            <p:nvPr/>
          </p:nvSpPr>
          <p:spPr bwMode="auto">
            <a:xfrm>
              <a:off x="4704" y="1885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86" name="Oval 10"/>
            <p:cNvSpPr>
              <a:spLocks noChangeArrowheads="1"/>
            </p:cNvSpPr>
            <p:nvPr/>
          </p:nvSpPr>
          <p:spPr bwMode="auto">
            <a:xfrm>
              <a:off x="4883" y="1885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87" name="Oval 11"/>
            <p:cNvSpPr>
              <a:spLocks noChangeArrowheads="1"/>
            </p:cNvSpPr>
            <p:nvPr/>
          </p:nvSpPr>
          <p:spPr bwMode="auto">
            <a:xfrm>
              <a:off x="5062" y="1885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88" name="Oval 12"/>
            <p:cNvSpPr>
              <a:spLocks noChangeArrowheads="1"/>
            </p:cNvSpPr>
            <p:nvPr/>
          </p:nvSpPr>
          <p:spPr bwMode="auto">
            <a:xfrm>
              <a:off x="4704" y="2064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89" name="Oval 13"/>
            <p:cNvSpPr>
              <a:spLocks noChangeArrowheads="1"/>
            </p:cNvSpPr>
            <p:nvPr/>
          </p:nvSpPr>
          <p:spPr bwMode="auto">
            <a:xfrm>
              <a:off x="4883" y="2064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90" name="Oval 14"/>
            <p:cNvSpPr>
              <a:spLocks noChangeArrowheads="1"/>
            </p:cNvSpPr>
            <p:nvPr/>
          </p:nvSpPr>
          <p:spPr bwMode="auto">
            <a:xfrm>
              <a:off x="5062" y="2064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91" name="Oval 15"/>
            <p:cNvSpPr>
              <a:spLocks noChangeArrowheads="1"/>
            </p:cNvSpPr>
            <p:nvPr/>
          </p:nvSpPr>
          <p:spPr bwMode="auto">
            <a:xfrm>
              <a:off x="5241" y="2064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92" name="Oval 16"/>
            <p:cNvSpPr>
              <a:spLocks noChangeArrowheads="1"/>
            </p:cNvSpPr>
            <p:nvPr/>
          </p:nvSpPr>
          <p:spPr bwMode="auto">
            <a:xfrm>
              <a:off x="4704" y="2243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93" name="Oval 17"/>
            <p:cNvSpPr>
              <a:spLocks noChangeArrowheads="1"/>
            </p:cNvSpPr>
            <p:nvPr/>
          </p:nvSpPr>
          <p:spPr bwMode="auto">
            <a:xfrm>
              <a:off x="4883" y="2243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94" name="Oval 18"/>
            <p:cNvSpPr>
              <a:spLocks noChangeArrowheads="1"/>
            </p:cNvSpPr>
            <p:nvPr/>
          </p:nvSpPr>
          <p:spPr bwMode="auto">
            <a:xfrm>
              <a:off x="5062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95" name="Oval 19"/>
            <p:cNvSpPr>
              <a:spLocks noChangeArrowheads="1"/>
            </p:cNvSpPr>
            <p:nvPr/>
          </p:nvSpPr>
          <p:spPr bwMode="auto">
            <a:xfrm>
              <a:off x="5241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96" name="Oval 20"/>
            <p:cNvSpPr>
              <a:spLocks noChangeArrowheads="1"/>
            </p:cNvSpPr>
            <p:nvPr/>
          </p:nvSpPr>
          <p:spPr bwMode="auto">
            <a:xfrm>
              <a:off x="5420" y="2243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97" name="Oval 21"/>
            <p:cNvSpPr>
              <a:spLocks noChangeArrowheads="1"/>
            </p:cNvSpPr>
            <p:nvPr/>
          </p:nvSpPr>
          <p:spPr bwMode="auto">
            <a:xfrm>
              <a:off x="4704" y="2421"/>
              <a:ext cx="127" cy="128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98" name="Oval 22"/>
            <p:cNvSpPr>
              <a:spLocks noChangeArrowheads="1"/>
            </p:cNvSpPr>
            <p:nvPr/>
          </p:nvSpPr>
          <p:spPr bwMode="auto">
            <a:xfrm>
              <a:off x="4883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799" name="Oval 23"/>
            <p:cNvSpPr>
              <a:spLocks noChangeArrowheads="1"/>
            </p:cNvSpPr>
            <p:nvPr/>
          </p:nvSpPr>
          <p:spPr bwMode="auto">
            <a:xfrm>
              <a:off x="5062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00" name="Oval 24"/>
            <p:cNvSpPr>
              <a:spLocks noChangeArrowheads="1"/>
            </p:cNvSpPr>
            <p:nvPr/>
          </p:nvSpPr>
          <p:spPr bwMode="auto">
            <a:xfrm>
              <a:off x="5241" y="2421"/>
              <a:ext cx="127" cy="128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01" name="Oval 25"/>
            <p:cNvSpPr>
              <a:spLocks noChangeArrowheads="1"/>
            </p:cNvSpPr>
            <p:nvPr/>
          </p:nvSpPr>
          <p:spPr bwMode="auto">
            <a:xfrm>
              <a:off x="4704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02" name="Oval 26"/>
            <p:cNvSpPr>
              <a:spLocks noChangeArrowheads="1"/>
            </p:cNvSpPr>
            <p:nvPr/>
          </p:nvSpPr>
          <p:spPr bwMode="auto">
            <a:xfrm>
              <a:off x="4883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03" name="Oval 27"/>
            <p:cNvSpPr>
              <a:spLocks noChangeArrowheads="1"/>
            </p:cNvSpPr>
            <p:nvPr/>
          </p:nvSpPr>
          <p:spPr bwMode="auto">
            <a:xfrm>
              <a:off x="5062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04" name="Oval 28"/>
            <p:cNvSpPr>
              <a:spLocks noChangeArrowheads="1"/>
            </p:cNvSpPr>
            <p:nvPr/>
          </p:nvSpPr>
          <p:spPr bwMode="auto">
            <a:xfrm>
              <a:off x="5241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05" name="Oval 29"/>
            <p:cNvSpPr>
              <a:spLocks noChangeArrowheads="1"/>
            </p:cNvSpPr>
            <p:nvPr/>
          </p:nvSpPr>
          <p:spPr bwMode="auto">
            <a:xfrm>
              <a:off x="5420" y="2600"/>
              <a:ext cx="127" cy="128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06" name="Oval 30"/>
            <p:cNvSpPr>
              <a:spLocks noChangeArrowheads="1"/>
            </p:cNvSpPr>
            <p:nvPr/>
          </p:nvSpPr>
          <p:spPr bwMode="auto">
            <a:xfrm>
              <a:off x="4704" y="2779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07" name="Oval 31"/>
            <p:cNvSpPr>
              <a:spLocks noChangeArrowheads="1"/>
            </p:cNvSpPr>
            <p:nvPr/>
          </p:nvSpPr>
          <p:spPr bwMode="auto">
            <a:xfrm>
              <a:off x="4883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08" name="Oval 32"/>
            <p:cNvSpPr>
              <a:spLocks noChangeArrowheads="1"/>
            </p:cNvSpPr>
            <p:nvPr/>
          </p:nvSpPr>
          <p:spPr bwMode="auto">
            <a:xfrm>
              <a:off x="5062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09" name="Oval 33"/>
            <p:cNvSpPr>
              <a:spLocks noChangeArrowheads="1"/>
            </p:cNvSpPr>
            <p:nvPr/>
          </p:nvSpPr>
          <p:spPr bwMode="auto">
            <a:xfrm>
              <a:off x="5241" y="2779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10" name="Oval 34"/>
            <p:cNvSpPr>
              <a:spLocks noChangeArrowheads="1"/>
            </p:cNvSpPr>
            <p:nvPr/>
          </p:nvSpPr>
          <p:spPr bwMode="auto">
            <a:xfrm>
              <a:off x="4704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11" name="Oval 35"/>
            <p:cNvSpPr>
              <a:spLocks noChangeArrowheads="1"/>
            </p:cNvSpPr>
            <p:nvPr/>
          </p:nvSpPr>
          <p:spPr bwMode="auto">
            <a:xfrm>
              <a:off x="4883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12" name="Oval 36"/>
            <p:cNvSpPr>
              <a:spLocks noChangeArrowheads="1"/>
            </p:cNvSpPr>
            <p:nvPr/>
          </p:nvSpPr>
          <p:spPr bwMode="auto">
            <a:xfrm>
              <a:off x="5062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13" name="Oval 37"/>
            <p:cNvSpPr>
              <a:spLocks noChangeArrowheads="1"/>
            </p:cNvSpPr>
            <p:nvPr/>
          </p:nvSpPr>
          <p:spPr bwMode="auto">
            <a:xfrm>
              <a:off x="5241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14" name="Oval 38"/>
            <p:cNvSpPr>
              <a:spLocks noChangeArrowheads="1"/>
            </p:cNvSpPr>
            <p:nvPr/>
          </p:nvSpPr>
          <p:spPr bwMode="auto">
            <a:xfrm>
              <a:off x="4883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9815" name="Oval 39"/>
            <p:cNvSpPr>
              <a:spLocks noChangeArrowheads="1"/>
            </p:cNvSpPr>
            <p:nvPr/>
          </p:nvSpPr>
          <p:spPr bwMode="auto">
            <a:xfrm>
              <a:off x="5241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459816" name="Line 40"/>
          <p:cNvSpPr>
            <a:spLocks noChangeShapeType="1"/>
          </p:cNvSpPr>
          <p:nvPr/>
        </p:nvSpPr>
        <p:spPr bwMode="auto">
          <a:xfrm>
            <a:off x="304800" y="2819400"/>
            <a:ext cx="82296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770330-D1F6-4B48-8D1D-300B7E5C4A8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Ovr>
    <a:masterClrMapping/>
  </p:clrMapOvr>
  <p:transition>
    <p:pull dir="l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2238"/>
            <a:ext cx="2057400" cy="60086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2238"/>
            <a:ext cx="6019800" cy="60086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953E92-0A42-40C1-813A-46EBB1882D92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Ovr>
    <a:masterClrMapping/>
  </p:clrMapOvr>
  <p:transition>
    <p:pull dir="l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75438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719263"/>
            <a:ext cx="8229600" cy="441166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FDA83D99-D72D-4853-8189-73D6A17EF5A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Ovr>
    <a:masterClrMapping/>
  </p:clrMapOvr>
  <p:transition>
    <p:pull dir="l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7CCC9D-7B99-4DAA-9FA2-FB1B7387398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Ovr>
    <a:masterClrMapping/>
  </p:clrMapOvr>
  <p:transition>
    <p:pull dir="l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008FE9-D741-4F28-8B8E-4CB4826D8764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Ovr>
    <a:masterClrMapping/>
  </p:clrMapOvr>
  <p:transition>
    <p:pull dir="l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66DB2CD-A47E-40B1-82FC-EEEAC9D3993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Ovr>
    <a:masterClrMapping/>
  </p:clrMapOvr>
  <p:transition>
    <p:pull dir="l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096C75-8EE4-4507-8867-1603F58FE4C1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Ovr>
    <a:masterClrMapping/>
  </p:clrMapOvr>
  <p:transition>
    <p:pull dir="l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F1FF0A6-0560-475D-B263-FA7A0FFB851E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Ovr>
    <a:masterClrMapping/>
  </p:clrMapOvr>
  <p:transition>
    <p:pull dir="l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878F40-1A8B-417B-BF52-38888B3F841E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Ovr>
    <a:masterClrMapping/>
  </p:clrMapOvr>
  <p:transition>
    <p:pull dir="l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A7A400-2207-4A18-B07D-E6870E5380DE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Ovr>
    <a:masterClrMapping/>
  </p:clrMapOvr>
  <p:transition>
    <p:pull dir="l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5F4F60-1BAB-4B66-BEEF-40C948A85E74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Ovr>
    <a:masterClrMapping/>
  </p:clrMapOvr>
  <p:transition>
    <p:pull dir="l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Line 2"/>
          <p:cNvSpPr>
            <a:spLocks noChangeShapeType="1"/>
          </p:cNvSpPr>
          <p:nvPr/>
        </p:nvSpPr>
        <p:spPr bwMode="auto">
          <a:xfrm>
            <a:off x="7962900" y="152400"/>
            <a:ext cx="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458755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22238"/>
            <a:ext cx="75438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458756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19263"/>
            <a:ext cx="8229600" cy="4411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58757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endParaRPr lang="en-US" altLang="en-US" dirty="0"/>
          </a:p>
        </p:txBody>
      </p:sp>
      <p:sp>
        <p:nvSpPr>
          <p:cNvPr id="458758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/>
            </a:lvl1pPr>
          </a:lstStyle>
          <a:p>
            <a:endParaRPr lang="en-US" altLang="en-US" dirty="0"/>
          </a:p>
        </p:txBody>
      </p:sp>
      <p:sp>
        <p:nvSpPr>
          <p:cNvPr id="458759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/>
            </a:lvl1pPr>
          </a:lstStyle>
          <a:p>
            <a:fld id="{452CDFEB-5974-451B-A2DE-23769C6C5C23}" type="slidenum">
              <a:rPr lang="en-US" altLang="en-US"/>
              <a:pPr/>
              <a:t>‹#›</a:t>
            </a:fld>
            <a:endParaRPr lang="en-US" altLang="en-US" dirty="0"/>
          </a:p>
        </p:txBody>
      </p:sp>
      <p:grpSp>
        <p:nvGrpSpPr>
          <p:cNvPr id="458760" name="Group 8"/>
          <p:cNvGrpSpPr>
            <a:grpSpLocks/>
          </p:cNvGrpSpPr>
          <p:nvPr/>
        </p:nvGrpSpPr>
        <p:grpSpPr bwMode="auto">
          <a:xfrm>
            <a:off x="8153400" y="152400"/>
            <a:ext cx="792163" cy="1295400"/>
            <a:chOff x="5136" y="960"/>
            <a:chExt cx="528" cy="864"/>
          </a:xfrm>
        </p:grpSpPr>
        <p:sp>
          <p:nvSpPr>
            <p:cNvPr id="458761" name="Oval 9"/>
            <p:cNvSpPr>
              <a:spLocks noChangeArrowheads="1"/>
            </p:cNvSpPr>
            <p:nvPr/>
          </p:nvSpPr>
          <p:spPr bwMode="auto">
            <a:xfrm>
              <a:off x="5136" y="960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62" name="Oval 10"/>
            <p:cNvSpPr>
              <a:spLocks noChangeArrowheads="1"/>
            </p:cNvSpPr>
            <p:nvPr/>
          </p:nvSpPr>
          <p:spPr bwMode="auto">
            <a:xfrm>
              <a:off x="5248" y="960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63" name="Oval 11"/>
            <p:cNvSpPr>
              <a:spLocks noChangeArrowheads="1"/>
            </p:cNvSpPr>
            <p:nvPr/>
          </p:nvSpPr>
          <p:spPr bwMode="auto">
            <a:xfrm>
              <a:off x="5360" y="960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64" name="Oval 12"/>
            <p:cNvSpPr>
              <a:spLocks noChangeArrowheads="1"/>
            </p:cNvSpPr>
            <p:nvPr/>
          </p:nvSpPr>
          <p:spPr bwMode="auto">
            <a:xfrm>
              <a:off x="5136" y="1072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65" name="Oval 13"/>
            <p:cNvSpPr>
              <a:spLocks noChangeArrowheads="1"/>
            </p:cNvSpPr>
            <p:nvPr/>
          </p:nvSpPr>
          <p:spPr bwMode="auto">
            <a:xfrm>
              <a:off x="5248" y="1072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66" name="Oval 14"/>
            <p:cNvSpPr>
              <a:spLocks noChangeArrowheads="1"/>
            </p:cNvSpPr>
            <p:nvPr/>
          </p:nvSpPr>
          <p:spPr bwMode="auto">
            <a:xfrm>
              <a:off x="5360" y="1072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67" name="Oval 15"/>
            <p:cNvSpPr>
              <a:spLocks noChangeArrowheads="1"/>
            </p:cNvSpPr>
            <p:nvPr/>
          </p:nvSpPr>
          <p:spPr bwMode="auto">
            <a:xfrm>
              <a:off x="5472" y="1072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68" name="Oval 16"/>
            <p:cNvSpPr>
              <a:spLocks noChangeArrowheads="1"/>
            </p:cNvSpPr>
            <p:nvPr/>
          </p:nvSpPr>
          <p:spPr bwMode="auto">
            <a:xfrm>
              <a:off x="5136" y="1184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69" name="Oval 17"/>
            <p:cNvSpPr>
              <a:spLocks noChangeArrowheads="1"/>
            </p:cNvSpPr>
            <p:nvPr/>
          </p:nvSpPr>
          <p:spPr bwMode="auto">
            <a:xfrm>
              <a:off x="5248" y="1184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70" name="Oval 18"/>
            <p:cNvSpPr>
              <a:spLocks noChangeArrowheads="1"/>
            </p:cNvSpPr>
            <p:nvPr/>
          </p:nvSpPr>
          <p:spPr bwMode="auto">
            <a:xfrm>
              <a:off x="5360" y="1184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71" name="Oval 19"/>
            <p:cNvSpPr>
              <a:spLocks noChangeArrowheads="1"/>
            </p:cNvSpPr>
            <p:nvPr/>
          </p:nvSpPr>
          <p:spPr bwMode="auto">
            <a:xfrm>
              <a:off x="5472" y="1184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72" name="Oval 20"/>
            <p:cNvSpPr>
              <a:spLocks noChangeArrowheads="1"/>
            </p:cNvSpPr>
            <p:nvPr/>
          </p:nvSpPr>
          <p:spPr bwMode="auto">
            <a:xfrm>
              <a:off x="5584" y="1184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73" name="Oval 21"/>
            <p:cNvSpPr>
              <a:spLocks noChangeArrowheads="1"/>
            </p:cNvSpPr>
            <p:nvPr/>
          </p:nvSpPr>
          <p:spPr bwMode="auto">
            <a:xfrm>
              <a:off x="5136" y="1296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74" name="Oval 22"/>
            <p:cNvSpPr>
              <a:spLocks noChangeArrowheads="1"/>
            </p:cNvSpPr>
            <p:nvPr/>
          </p:nvSpPr>
          <p:spPr bwMode="auto">
            <a:xfrm>
              <a:off x="5248" y="1296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75" name="Oval 23"/>
            <p:cNvSpPr>
              <a:spLocks noChangeArrowheads="1"/>
            </p:cNvSpPr>
            <p:nvPr/>
          </p:nvSpPr>
          <p:spPr bwMode="auto">
            <a:xfrm>
              <a:off x="5360" y="1296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76" name="Oval 24"/>
            <p:cNvSpPr>
              <a:spLocks noChangeArrowheads="1"/>
            </p:cNvSpPr>
            <p:nvPr/>
          </p:nvSpPr>
          <p:spPr bwMode="auto">
            <a:xfrm>
              <a:off x="5472" y="1296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77" name="Oval 25"/>
            <p:cNvSpPr>
              <a:spLocks noChangeArrowheads="1"/>
            </p:cNvSpPr>
            <p:nvPr/>
          </p:nvSpPr>
          <p:spPr bwMode="auto">
            <a:xfrm>
              <a:off x="5136" y="1408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78" name="Oval 26"/>
            <p:cNvSpPr>
              <a:spLocks noChangeArrowheads="1"/>
            </p:cNvSpPr>
            <p:nvPr/>
          </p:nvSpPr>
          <p:spPr bwMode="auto">
            <a:xfrm>
              <a:off x="5248" y="1408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79" name="Oval 27"/>
            <p:cNvSpPr>
              <a:spLocks noChangeArrowheads="1"/>
            </p:cNvSpPr>
            <p:nvPr/>
          </p:nvSpPr>
          <p:spPr bwMode="auto">
            <a:xfrm>
              <a:off x="5360" y="1408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80" name="Oval 28"/>
            <p:cNvSpPr>
              <a:spLocks noChangeArrowheads="1"/>
            </p:cNvSpPr>
            <p:nvPr/>
          </p:nvSpPr>
          <p:spPr bwMode="auto">
            <a:xfrm>
              <a:off x="5472" y="1408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81" name="Oval 29"/>
            <p:cNvSpPr>
              <a:spLocks noChangeArrowheads="1"/>
            </p:cNvSpPr>
            <p:nvPr/>
          </p:nvSpPr>
          <p:spPr bwMode="auto">
            <a:xfrm>
              <a:off x="5584" y="1408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82" name="Oval 30"/>
            <p:cNvSpPr>
              <a:spLocks noChangeArrowheads="1"/>
            </p:cNvSpPr>
            <p:nvPr/>
          </p:nvSpPr>
          <p:spPr bwMode="auto">
            <a:xfrm>
              <a:off x="5136" y="1520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83" name="Oval 31"/>
            <p:cNvSpPr>
              <a:spLocks noChangeArrowheads="1"/>
            </p:cNvSpPr>
            <p:nvPr/>
          </p:nvSpPr>
          <p:spPr bwMode="auto">
            <a:xfrm>
              <a:off x="5248" y="1520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84" name="Oval 32"/>
            <p:cNvSpPr>
              <a:spLocks noChangeArrowheads="1"/>
            </p:cNvSpPr>
            <p:nvPr/>
          </p:nvSpPr>
          <p:spPr bwMode="auto">
            <a:xfrm>
              <a:off x="5360" y="1520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85" name="Oval 33"/>
            <p:cNvSpPr>
              <a:spLocks noChangeArrowheads="1"/>
            </p:cNvSpPr>
            <p:nvPr/>
          </p:nvSpPr>
          <p:spPr bwMode="auto">
            <a:xfrm>
              <a:off x="5472" y="1520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86" name="Oval 34"/>
            <p:cNvSpPr>
              <a:spLocks noChangeArrowheads="1"/>
            </p:cNvSpPr>
            <p:nvPr/>
          </p:nvSpPr>
          <p:spPr bwMode="auto">
            <a:xfrm>
              <a:off x="5136" y="1632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87" name="Oval 35"/>
            <p:cNvSpPr>
              <a:spLocks noChangeArrowheads="1"/>
            </p:cNvSpPr>
            <p:nvPr/>
          </p:nvSpPr>
          <p:spPr bwMode="auto">
            <a:xfrm>
              <a:off x="5248" y="1632"/>
              <a:ext cx="80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88" name="Oval 36"/>
            <p:cNvSpPr>
              <a:spLocks noChangeArrowheads="1"/>
            </p:cNvSpPr>
            <p:nvPr/>
          </p:nvSpPr>
          <p:spPr bwMode="auto">
            <a:xfrm>
              <a:off x="5360" y="1632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89" name="Oval 37"/>
            <p:cNvSpPr>
              <a:spLocks noChangeArrowheads="1"/>
            </p:cNvSpPr>
            <p:nvPr/>
          </p:nvSpPr>
          <p:spPr bwMode="auto">
            <a:xfrm>
              <a:off x="5472" y="1632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90" name="Oval 38"/>
            <p:cNvSpPr>
              <a:spLocks noChangeArrowheads="1"/>
            </p:cNvSpPr>
            <p:nvPr/>
          </p:nvSpPr>
          <p:spPr bwMode="auto">
            <a:xfrm>
              <a:off x="5248" y="1744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58791" name="Oval 39"/>
            <p:cNvSpPr>
              <a:spLocks noChangeArrowheads="1"/>
            </p:cNvSpPr>
            <p:nvPr/>
          </p:nvSpPr>
          <p:spPr bwMode="auto">
            <a:xfrm>
              <a:off x="5472" y="1744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</p:sldLayoutIdLst>
  <p:transition>
    <p:pull dir="lu"/>
  </p:transition>
  <p:timing>
    <p:tnLst>
      <p:par>
        <p:cTn id="1" dur="indefinite" restart="never" nodeType="tmRoot"/>
      </p:par>
    </p:tnLst>
  </p:timing>
  <p:txStyles>
    <p:titleStyle>
      <a:lvl1pPr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itchFamily="2" charset="2"/>
        <a:buChar char="l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92150" indent="-347663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l"/>
        <a:defRPr sz="2600">
          <a:solidFill>
            <a:schemeClr val="tx1"/>
          </a:solidFill>
          <a:latin typeface="+mn-lt"/>
        </a:defRPr>
      </a:lvl2pPr>
      <a:lvl3pPr marL="987425" indent="-293688" algn="l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l"/>
        <a:defRPr sz="2300">
          <a:solidFill>
            <a:schemeClr val="tx1"/>
          </a:solidFill>
          <a:latin typeface="+mn-lt"/>
        </a:defRPr>
      </a:lvl3pPr>
      <a:lvl4pPr marL="1281113" indent="-292100" algn="l" rtl="0" fontAlgn="base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4pPr>
      <a:lvl5pPr marL="15986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0558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5130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29702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4274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gif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13" Type="http://schemas.openxmlformats.org/officeDocument/2006/relationships/image" Target="../media/image28.jpg"/><Relationship Id="rId3" Type="http://schemas.openxmlformats.org/officeDocument/2006/relationships/image" Target="../media/image18.jpg"/><Relationship Id="rId7" Type="http://schemas.openxmlformats.org/officeDocument/2006/relationships/image" Target="../media/image22.jpg"/><Relationship Id="rId12" Type="http://schemas.openxmlformats.org/officeDocument/2006/relationships/image" Target="../media/image27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11" Type="http://schemas.openxmlformats.org/officeDocument/2006/relationships/image" Target="../media/image26.jpg"/><Relationship Id="rId5" Type="http://schemas.openxmlformats.org/officeDocument/2006/relationships/image" Target="../media/image20.jpg"/><Relationship Id="rId15" Type="http://schemas.openxmlformats.org/officeDocument/2006/relationships/image" Target="../media/image30.jpg"/><Relationship Id="rId10" Type="http://schemas.openxmlformats.org/officeDocument/2006/relationships/image" Target="../media/image25.jpg"/><Relationship Id="rId4" Type="http://schemas.openxmlformats.org/officeDocument/2006/relationships/image" Target="../media/image19.jpg"/><Relationship Id="rId9" Type="http://schemas.openxmlformats.org/officeDocument/2006/relationships/image" Target="../media/image24.jpg"/><Relationship Id="rId14" Type="http://schemas.openxmlformats.org/officeDocument/2006/relationships/image" Target="../media/image2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3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-381000" y="1524000"/>
            <a:ext cx="7097713" cy="2295525"/>
          </a:xfrm>
        </p:spPr>
        <p:txBody>
          <a:bodyPr/>
          <a:lstStyle/>
          <a:p>
            <a:pPr algn="ctr"/>
            <a:r>
              <a:rPr lang="en-US" sz="2800" dirty="0" smtClean="0"/>
              <a:t>UGCA</a:t>
            </a:r>
            <a:r>
              <a:rPr lang="en-US" sz="1800" dirty="0">
                <a:latin typeface="Calibri (Headings)"/>
                <a:cs typeface="Calibri (Headings)"/>
              </a:rPr>
              <a:t/>
            </a:r>
            <a:br>
              <a:rPr lang="en-US" sz="1800" dirty="0">
                <a:latin typeface="Calibri (Headings)"/>
                <a:cs typeface="Calibri (Headings)"/>
              </a:rPr>
            </a:br>
            <a:r>
              <a:rPr lang="en-US" sz="2400" dirty="0" smtClean="0">
                <a:latin typeface="Calibri (Headings)"/>
                <a:cs typeface="Calibri (Headings)"/>
              </a:rPr>
              <a:t>Final Project Description </a:t>
            </a:r>
            <a:r>
              <a:rPr lang="en-US" sz="2400" dirty="0" smtClean="0">
                <a:latin typeface="Calibri (Headings)"/>
                <a:cs typeface="Calibri (Headings)"/>
              </a:rPr>
              <a:t/>
            </a:r>
            <a:br>
              <a:rPr lang="en-US" sz="2400" dirty="0" smtClean="0">
                <a:latin typeface="Calibri (Headings)"/>
                <a:cs typeface="Calibri (Headings)"/>
              </a:rPr>
            </a:b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Nov 1, 2018</a:t>
            </a:r>
            <a:endParaRPr lang="en-US" sz="1400" dirty="0"/>
          </a:p>
        </p:txBody>
      </p:sp>
      <p:pic>
        <p:nvPicPr>
          <p:cNvPr id="6" name="Picture 8" descr="https://encrypted-tbn2.gstatic.com/images?q=tbn:ANd9GcRfe4U2sgVQYnnak_15zWjY7JvTJJsVIXCglztbsasXEAgdJca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609600"/>
            <a:ext cx="1066800" cy="1066800"/>
          </a:xfrm>
          <a:prstGeom prst="rect">
            <a:avLst/>
          </a:prstGeom>
          <a:noFill/>
        </p:spPr>
      </p:pic>
      <p:pic>
        <p:nvPicPr>
          <p:cNvPr id="7" name="Picture 18" descr="https://encrypted-tbn0.gstatic.com/images?q=tbn:ANd9GcTu6avYR-JReutw8Aq5Zi2B0euNYC8Nu-oVWVqfJPmKJxcAfGmcN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975748" y="1447800"/>
            <a:ext cx="1168252" cy="685800"/>
          </a:xfrm>
          <a:prstGeom prst="rect">
            <a:avLst/>
          </a:prstGeom>
          <a:noFill/>
        </p:spPr>
      </p:pic>
      <p:pic>
        <p:nvPicPr>
          <p:cNvPr id="8" name="Picture 7" descr="https://encrypted-tbn1.gstatic.com/images?q=tbn:ANd9GcTUNDkC75Te46cBoeuxApxyvVTrpNXSEygdK4-PkbsUqeTfxqWw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239000" y="381000"/>
            <a:ext cx="914400" cy="914400"/>
          </a:xfrm>
          <a:prstGeom prst="rect">
            <a:avLst/>
          </a:prstGeom>
          <a:noFill/>
        </p:spPr>
      </p:pic>
      <p:pic>
        <p:nvPicPr>
          <p:cNvPr id="23554" name="Picture 2" descr="http://www.aboutleitrim.ie/wp-content/uploads/foursquare.gif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920584" y="1363662"/>
            <a:ext cx="1154048" cy="1227138"/>
          </a:xfrm>
          <a:prstGeom prst="rect">
            <a:avLst/>
          </a:prstGeom>
          <a:noFill/>
        </p:spPr>
      </p:pic>
      <p:pic>
        <p:nvPicPr>
          <p:cNvPr id="2050" name="Picture 2" descr="http://media2.giga.de/2013/11/snapchat1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422" y="1295400"/>
            <a:ext cx="1212995" cy="681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kurtkomaromi.com/.a/6a00d8341c764653ef016303e8de29970d-800wi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1338" y="2141537"/>
            <a:ext cx="830262" cy="830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cdn1.blackberryempire.com/wp-content/uploads/2013/09/Whatsapp-Icon-Logo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078104" y="0"/>
            <a:ext cx="831960" cy="83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://dc942d419843af05523b-ff74ae13537a01be6cfec5927837dcfe.r14.cf1.rackcdn.com/wp-content/uploads/Kik-Messenger-Logo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444" y="2513013"/>
            <a:ext cx="917574" cy="917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304800" y="3962400"/>
            <a:ext cx="7924800" cy="1752600"/>
          </a:xfrm>
        </p:spPr>
        <p:txBody>
          <a:bodyPr>
            <a:noAutofit/>
          </a:bodyPr>
          <a:lstStyle/>
          <a:p>
            <a:pPr algn="l"/>
            <a:r>
              <a:rPr lang="en-US" sz="2000" dirty="0" smtClean="0"/>
              <a:t>Dr. Anitesh Barua</a:t>
            </a:r>
          </a:p>
          <a:p>
            <a:pPr algn="l"/>
            <a:r>
              <a:rPr lang="en-US" sz="1600" dirty="0" smtClean="0"/>
              <a:t>David Bruton Jr. Centennial Chair Professor of Business</a:t>
            </a:r>
          </a:p>
          <a:p>
            <a:pPr algn="l"/>
            <a:r>
              <a:rPr lang="en-US" sz="1600" dirty="0" smtClean="0"/>
              <a:t>Distinguished Fellow, INFORMS Information Systems Society</a:t>
            </a:r>
          </a:p>
          <a:p>
            <a:pPr algn="l"/>
            <a:r>
              <a:rPr lang="en-US" sz="1600" dirty="0" smtClean="0"/>
              <a:t>Stevens Piper Foundation Professor</a:t>
            </a:r>
          </a:p>
          <a:p>
            <a:pPr algn="l"/>
            <a:r>
              <a:rPr lang="en-US" sz="1600" dirty="0" smtClean="0"/>
              <a:t>University of Texas Distinguished Teaching Professor</a:t>
            </a:r>
          </a:p>
          <a:p>
            <a:pPr algn="l"/>
            <a:r>
              <a:rPr lang="en-US" sz="1600" dirty="0" smtClean="0"/>
              <a:t>Associate Director, Center for Research in e-Commerce</a:t>
            </a:r>
          </a:p>
          <a:p>
            <a:pPr algn="l"/>
            <a:r>
              <a:rPr lang="en-US" sz="1600" dirty="0" smtClean="0"/>
              <a:t>McCombs School of Business, University of Texas at Austin</a:t>
            </a:r>
          </a:p>
          <a:p>
            <a:pPr algn="l"/>
            <a:r>
              <a:rPr lang="en-US" sz="1600" dirty="0" smtClean="0"/>
              <a:t>Email: aniteshb@gmail.com </a:t>
            </a:r>
            <a:endParaRPr lang="en-US" sz="1400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609600"/>
            <a:ext cx="8382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953529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81000"/>
            <a:ext cx="7543800" cy="1295400"/>
          </a:xfrm>
        </p:spPr>
        <p:txBody>
          <a:bodyPr/>
          <a:lstStyle/>
          <a:p>
            <a:r>
              <a:rPr lang="en-US" dirty="0" smtClean="0"/>
              <a:t>The Aha Moment(s)</a:t>
            </a:r>
            <a:endParaRPr lang="en-US" dirty="0"/>
          </a:p>
        </p:txBody>
      </p:sp>
      <p:pic>
        <p:nvPicPr>
          <p:cNvPr id="4098" name="Picture 2" descr="Image may contain: tex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1066800"/>
            <a:ext cx="9753600" cy="548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209485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15525-0224-40EB-9796-7F5DBC408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3453" y="2932597"/>
            <a:ext cx="7484853" cy="1029803"/>
          </a:xfrm>
        </p:spPr>
        <p:txBody>
          <a:bodyPr/>
          <a:lstStyle/>
          <a:p>
            <a:pPr algn="ctr"/>
            <a:r>
              <a:rPr lang="en-IN" sz="2700" dirty="0" smtClean="0"/>
              <a:t/>
            </a:r>
            <a:br>
              <a:rPr lang="en-IN" sz="2700" dirty="0" smtClean="0"/>
            </a:br>
            <a:r>
              <a:rPr lang="en-IN" sz="2700" dirty="0" smtClean="0"/>
              <a:t>Exemplar Project #3: Discovering </a:t>
            </a:r>
            <a:r>
              <a:rPr lang="en-IN" sz="2700" dirty="0" smtClean="0"/>
              <a:t>a Winning </a:t>
            </a:r>
            <a:r>
              <a:rPr lang="en-IN" sz="2700" dirty="0"/>
              <a:t>Formula from  User Generated Content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C88283-9B0F-4BC2-B817-EEB542A6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74" y="936763"/>
            <a:ext cx="1185926" cy="17553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117F7F-61F9-4041-82A2-2EC43C216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3091" y="936763"/>
            <a:ext cx="1272206" cy="17553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086299-59E5-47E3-8007-3CD43CC08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1066" y="936763"/>
            <a:ext cx="1272206" cy="17553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00D6FA-55F9-467D-8398-6A4D686C1F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5319" y="936763"/>
            <a:ext cx="1185927" cy="17553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E95CC67-6C1B-4581-ACA7-1A174A31BB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9906" y="949897"/>
            <a:ext cx="1272206" cy="175532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494A47-A7EE-4A68-8D14-EDB9DEAD9B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6720" y="949897"/>
            <a:ext cx="1272206" cy="175532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5225BC7-12C3-4BDD-AD50-9AE86E317C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78746" y="920081"/>
            <a:ext cx="1272206" cy="175532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3DAE2B7-1628-4502-BB8B-59094E509E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574" y="4417322"/>
            <a:ext cx="1113183" cy="150391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BA8CE0-23B9-410A-AA7B-1EDA3AF3EE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5681" y="4417322"/>
            <a:ext cx="1245566" cy="150391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2554393-5C04-42D3-8BCB-DA7B38666E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96094" y="4417322"/>
            <a:ext cx="1306997" cy="150391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80EAA31-59D6-42A7-A218-E212E9E73B1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32908" y="4417322"/>
            <a:ext cx="1242389" cy="150391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77484D8-ACD0-4152-9D05-AEE6F879E10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05114" y="4417322"/>
            <a:ext cx="1306997" cy="150391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9028E6D-FF6E-4286-B658-C2422A985B4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441928" y="4417323"/>
            <a:ext cx="1336817" cy="152059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8F48251-3BD6-42CC-8F56-65027D3B447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07192" y="4417323"/>
            <a:ext cx="1238786" cy="150391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C7015525-0224-40EB-9796-7F5DBC408135}"/>
              </a:ext>
            </a:extLst>
          </p:cNvPr>
          <p:cNvSpPr txBox="1">
            <a:spLocks/>
          </p:cNvSpPr>
          <p:nvPr/>
        </p:nvSpPr>
        <p:spPr bwMode="auto">
          <a:xfrm>
            <a:off x="1054699" y="-228600"/>
            <a:ext cx="6108101" cy="10298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rtl="0" fontAlgn="base">
              <a:spcBef>
                <a:spcPct val="0"/>
              </a:spcBef>
              <a:spcAft>
                <a:spcPct val="0"/>
              </a:spcAft>
              <a:defRPr sz="48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/>
            <a:endParaRPr lang="en-IN" sz="2700" kern="0" dirty="0"/>
          </a:p>
        </p:txBody>
      </p:sp>
    </p:spTree>
    <p:extLst>
      <p:ext uri="{BB962C8B-B14F-4D97-AF65-F5344CB8AC3E}">
        <p14:creationId xmlns:p14="http://schemas.microsoft.com/office/powerpoint/2010/main" val="1545432066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FA7A1-EE7A-4364-9579-60307C91C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08959" y="1453477"/>
            <a:ext cx="7210396" cy="810704"/>
          </a:xfrm>
        </p:spPr>
        <p:txBody>
          <a:bodyPr/>
          <a:lstStyle/>
          <a:p>
            <a:pPr algn="ctr"/>
            <a:r>
              <a:rPr lang="en-IN" dirty="0"/>
              <a:t>PROBLEM STATEMENT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26F9AE-F19C-4D44-A2E6-713E54FD27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0308261"/>
              </p:ext>
            </p:extLst>
          </p:nvPr>
        </p:nvGraphicFramePr>
        <p:xfrm>
          <a:off x="2816657" y="3331421"/>
          <a:ext cx="7210425" cy="2699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ED40BDEC-D662-47E6-8C50-F533D4769F00}"/>
              </a:ext>
            </a:extLst>
          </p:cNvPr>
          <p:cNvGrpSpPr/>
          <p:nvPr/>
        </p:nvGrpSpPr>
        <p:grpSpPr>
          <a:xfrm>
            <a:off x="7477363" y="2401470"/>
            <a:ext cx="759135" cy="759135"/>
            <a:chOff x="4716978" y="227628"/>
            <a:chExt cx="1012180" cy="101218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21AFCA9-E3BE-45A8-81FE-689027DE326F}"/>
                </a:ext>
              </a:extLst>
            </p:cNvPr>
            <p:cNvSpPr/>
            <p:nvPr/>
          </p:nvSpPr>
          <p:spPr>
            <a:xfrm>
              <a:off x="4716978" y="227628"/>
              <a:ext cx="1012180" cy="101218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Oval 4">
              <a:extLst>
                <a:ext uri="{FF2B5EF4-FFF2-40B4-BE49-F238E27FC236}">
                  <a16:creationId xmlns:a16="http://schemas.microsoft.com/office/drawing/2014/main" id="{72EB41A4-D3BD-4DA3-9013-045B5577D937}"/>
                </a:ext>
              </a:extLst>
            </p:cNvPr>
            <p:cNvSpPr txBox="1"/>
            <p:nvPr/>
          </p:nvSpPr>
          <p:spPr>
            <a:xfrm>
              <a:off x="4865208" y="375858"/>
              <a:ext cx="715720" cy="7157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383" tIns="12383" rIns="12383" bIns="12383" numCol="1" spcCol="1270" anchor="ctr" anchorCtr="0">
              <a:noAutofit/>
            </a:bodyPr>
            <a:lstStyle/>
            <a:p>
              <a:pPr algn="ctr" defTabSz="433388">
                <a:lnSpc>
                  <a:spcPct val="90000"/>
                </a:lnSpc>
                <a:spcAft>
                  <a:spcPct val="35000"/>
                </a:spcAft>
              </a:pPr>
              <a:r>
                <a:rPr lang="en-IN" sz="975" b="1" dirty="0">
                  <a:solidFill>
                    <a:schemeClr val="bg1"/>
                  </a:solidFill>
                </a:rPr>
                <a:t>Action</a:t>
              </a:r>
            </a:p>
            <a:p>
              <a:pPr algn="ctr" defTabSz="433388">
                <a:lnSpc>
                  <a:spcPct val="90000"/>
                </a:lnSpc>
                <a:spcAft>
                  <a:spcPct val="35000"/>
                </a:spcAft>
              </a:pPr>
              <a:r>
                <a:rPr lang="en-IN" sz="975" b="1" dirty="0">
                  <a:solidFill>
                    <a:schemeClr val="bg1"/>
                  </a:solidFill>
                </a:rPr>
                <a:t> %?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937B33B-95D0-43D9-A2E9-352EEA723900}"/>
              </a:ext>
            </a:extLst>
          </p:cNvPr>
          <p:cNvGrpSpPr/>
          <p:nvPr/>
        </p:nvGrpSpPr>
        <p:grpSpPr>
          <a:xfrm>
            <a:off x="4425602" y="3049433"/>
            <a:ext cx="759135" cy="759135"/>
            <a:chOff x="4716978" y="227628"/>
            <a:chExt cx="1012180" cy="101218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6A28A8-88F1-4139-B26A-76A1591B165D}"/>
                </a:ext>
              </a:extLst>
            </p:cNvPr>
            <p:cNvSpPr/>
            <p:nvPr/>
          </p:nvSpPr>
          <p:spPr>
            <a:xfrm>
              <a:off x="4716978" y="227628"/>
              <a:ext cx="1012180" cy="101218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Oval 4">
              <a:extLst>
                <a:ext uri="{FF2B5EF4-FFF2-40B4-BE49-F238E27FC236}">
                  <a16:creationId xmlns:a16="http://schemas.microsoft.com/office/drawing/2014/main" id="{34F46509-CA38-4618-9454-356004B037DC}"/>
                </a:ext>
              </a:extLst>
            </p:cNvPr>
            <p:cNvSpPr txBox="1"/>
            <p:nvPr/>
          </p:nvSpPr>
          <p:spPr>
            <a:xfrm>
              <a:off x="4865208" y="375858"/>
              <a:ext cx="715720" cy="7157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383" tIns="12383" rIns="12383" bIns="12383" numCol="1" spcCol="1270" anchor="ctr" anchorCtr="0">
              <a:noAutofit/>
            </a:bodyPr>
            <a:lstStyle/>
            <a:p>
              <a:pPr algn="ctr" defTabSz="433388">
                <a:lnSpc>
                  <a:spcPct val="90000"/>
                </a:lnSpc>
                <a:spcAft>
                  <a:spcPct val="35000"/>
                </a:spcAft>
              </a:pPr>
              <a:r>
                <a:rPr lang="en-IN" sz="975" b="1" dirty="0">
                  <a:solidFill>
                    <a:schemeClr val="bg1"/>
                  </a:solidFill>
                </a:rPr>
                <a:t>Horror %?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7DE77C-3E9A-4D6A-8962-33A427AB5364}"/>
              </a:ext>
            </a:extLst>
          </p:cNvPr>
          <p:cNvGrpSpPr/>
          <p:nvPr/>
        </p:nvGrpSpPr>
        <p:grpSpPr>
          <a:xfrm>
            <a:off x="5745833" y="2951853"/>
            <a:ext cx="759135" cy="759135"/>
            <a:chOff x="4716978" y="227628"/>
            <a:chExt cx="1012180" cy="101218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F553D07-5432-49D1-9B8D-7FB5B2861DFC}"/>
                </a:ext>
              </a:extLst>
            </p:cNvPr>
            <p:cNvSpPr/>
            <p:nvPr/>
          </p:nvSpPr>
          <p:spPr>
            <a:xfrm>
              <a:off x="4716978" y="227628"/>
              <a:ext cx="1012180" cy="101218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Oval 4">
              <a:extLst>
                <a:ext uri="{FF2B5EF4-FFF2-40B4-BE49-F238E27FC236}">
                  <a16:creationId xmlns:a16="http://schemas.microsoft.com/office/drawing/2014/main" id="{E9ECCA56-A355-4777-9064-526529F0AC44}"/>
                </a:ext>
              </a:extLst>
            </p:cNvPr>
            <p:cNvSpPr txBox="1"/>
            <p:nvPr/>
          </p:nvSpPr>
          <p:spPr>
            <a:xfrm>
              <a:off x="4865208" y="375858"/>
              <a:ext cx="715720" cy="7157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383" tIns="12383" rIns="12383" bIns="12383" numCol="1" spcCol="1270" anchor="ctr" anchorCtr="0">
              <a:noAutofit/>
            </a:bodyPr>
            <a:lstStyle/>
            <a:p>
              <a:pPr algn="ctr" defTabSz="433388">
                <a:lnSpc>
                  <a:spcPct val="90000"/>
                </a:lnSpc>
                <a:spcAft>
                  <a:spcPct val="35000"/>
                </a:spcAft>
              </a:pPr>
              <a:r>
                <a:rPr lang="en-IN" sz="975" b="1" dirty="0">
                  <a:solidFill>
                    <a:schemeClr val="bg1"/>
                  </a:solidFill>
                </a:rPr>
                <a:t>History %?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78AE55A-2415-4A41-BD6E-C6133BD2E0D6}"/>
              </a:ext>
            </a:extLst>
          </p:cNvPr>
          <p:cNvGrpSpPr/>
          <p:nvPr/>
        </p:nvGrpSpPr>
        <p:grpSpPr>
          <a:xfrm>
            <a:off x="6616140" y="2543501"/>
            <a:ext cx="759135" cy="759135"/>
            <a:chOff x="4716978" y="227628"/>
            <a:chExt cx="1012180" cy="101218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65C3E9A-1163-495C-8438-22A34F5E8E17}"/>
                </a:ext>
              </a:extLst>
            </p:cNvPr>
            <p:cNvSpPr/>
            <p:nvPr/>
          </p:nvSpPr>
          <p:spPr>
            <a:xfrm>
              <a:off x="4716978" y="227628"/>
              <a:ext cx="1012180" cy="101218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Oval 4">
              <a:extLst>
                <a:ext uri="{FF2B5EF4-FFF2-40B4-BE49-F238E27FC236}">
                  <a16:creationId xmlns:a16="http://schemas.microsoft.com/office/drawing/2014/main" id="{37BCBA72-33FC-4280-8B70-D730793666EB}"/>
                </a:ext>
              </a:extLst>
            </p:cNvPr>
            <p:cNvSpPr txBox="1"/>
            <p:nvPr/>
          </p:nvSpPr>
          <p:spPr>
            <a:xfrm>
              <a:off x="4865208" y="375858"/>
              <a:ext cx="715720" cy="7157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383" tIns="12383" rIns="12383" bIns="12383" numCol="1" spcCol="1270" anchor="ctr" anchorCtr="0">
              <a:noAutofit/>
            </a:bodyPr>
            <a:lstStyle/>
            <a:p>
              <a:pPr algn="ctr" defTabSz="433388">
                <a:lnSpc>
                  <a:spcPct val="90000"/>
                </a:lnSpc>
                <a:spcAft>
                  <a:spcPct val="35000"/>
                </a:spcAft>
              </a:pPr>
              <a:r>
                <a:rPr lang="en-IN" sz="975" b="1" dirty="0">
                  <a:solidFill>
                    <a:schemeClr val="bg1"/>
                  </a:solidFill>
                </a:rPr>
                <a:t>Thriller %?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6A2917F-9297-4F09-A3B7-540027A39B21}"/>
              </a:ext>
            </a:extLst>
          </p:cNvPr>
          <p:cNvGrpSpPr/>
          <p:nvPr/>
        </p:nvGrpSpPr>
        <p:grpSpPr>
          <a:xfrm>
            <a:off x="5159651" y="2328161"/>
            <a:ext cx="759135" cy="759135"/>
            <a:chOff x="4716978" y="227628"/>
            <a:chExt cx="1012180" cy="101218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A538A2B-EE7B-429F-B8BD-FB3CD93A941A}"/>
                </a:ext>
              </a:extLst>
            </p:cNvPr>
            <p:cNvSpPr/>
            <p:nvPr/>
          </p:nvSpPr>
          <p:spPr>
            <a:xfrm>
              <a:off x="4716978" y="227628"/>
              <a:ext cx="1012180" cy="101218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4">
              <a:extLst>
                <a:ext uri="{FF2B5EF4-FFF2-40B4-BE49-F238E27FC236}">
                  <a16:creationId xmlns:a16="http://schemas.microsoft.com/office/drawing/2014/main" id="{B2900C32-AEEE-48BA-9780-5B2A2BA66DC6}"/>
                </a:ext>
              </a:extLst>
            </p:cNvPr>
            <p:cNvSpPr txBox="1"/>
            <p:nvPr/>
          </p:nvSpPr>
          <p:spPr>
            <a:xfrm>
              <a:off x="4865208" y="375858"/>
              <a:ext cx="715720" cy="7157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383" tIns="12383" rIns="12383" bIns="12383" numCol="1" spcCol="1270" anchor="ctr" anchorCtr="0">
              <a:noAutofit/>
            </a:bodyPr>
            <a:lstStyle/>
            <a:p>
              <a:pPr algn="ctr" defTabSz="433388">
                <a:lnSpc>
                  <a:spcPct val="90000"/>
                </a:lnSpc>
                <a:spcAft>
                  <a:spcPct val="35000"/>
                </a:spcAft>
              </a:pPr>
              <a:r>
                <a:rPr lang="en-IN" sz="975" b="1" dirty="0">
                  <a:solidFill>
                    <a:schemeClr val="bg1"/>
                  </a:solidFill>
                </a:rPr>
                <a:t>Mystery %?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ED80AB2-E4B5-4940-A48A-144A5CD9C89B}"/>
              </a:ext>
            </a:extLst>
          </p:cNvPr>
          <p:cNvGrpSpPr/>
          <p:nvPr/>
        </p:nvGrpSpPr>
        <p:grpSpPr>
          <a:xfrm>
            <a:off x="6020873" y="1895538"/>
            <a:ext cx="759135" cy="759135"/>
            <a:chOff x="4716978" y="227628"/>
            <a:chExt cx="1012180" cy="101218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E1D93E6-5C85-4C6F-8391-907585646BF6}"/>
                </a:ext>
              </a:extLst>
            </p:cNvPr>
            <p:cNvSpPr/>
            <p:nvPr/>
          </p:nvSpPr>
          <p:spPr>
            <a:xfrm>
              <a:off x="4716978" y="227628"/>
              <a:ext cx="1012180" cy="101218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Oval 4">
              <a:extLst>
                <a:ext uri="{FF2B5EF4-FFF2-40B4-BE49-F238E27FC236}">
                  <a16:creationId xmlns:a16="http://schemas.microsoft.com/office/drawing/2014/main" id="{D9B671AB-46A5-49EA-8A72-54818185028B}"/>
                </a:ext>
              </a:extLst>
            </p:cNvPr>
            <p:cNvSpPr txBox="1"/>
            <p:nvPr/>
          </p:nvSpPr>
          <p:spPr>
            <a:xfrm>
              <a:off x="4865208" y="375858"/>
              <a:ext cx="715720" cy="7157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383" tIns="12383" rIns="12383" bIns="12383" numCol="1" spcCol="1270" anchor="ctr" anchorCtr="0">
              <a:noAutofit/>
            </a:bodyPr>
            <a:lstStyle/>
            <a:p>
              <a:pPr algn="ctr" defTabSz="433388">
                <a:lnSpc>
                  <a:spcPct val="90000"/>
                </a:lnSpc>
                <a:spcAft>
                  <a:spcPct val="35000"/>
                </a:spcAft>
              </a:pPr>
              <a:r>
                <a:rPr lang="en-IN" sz="975" b="1" dirty="0">
                  <a:solidFill>
                    <a:schemeClr val="bg1"/>
                  </a:solidFill>
                </a:rPr>
                <a:t>Comedy %?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D7348FF-1923-4FB9-BA59-54A6A0E47C72}"/>
              </a:ext>
            </a:extLst>
          </p:cNvPr>
          <p:cNvGrpSpPr/>
          <p:nvPr/>
        </p:nvGrpSpPr>
        <p:grpSpPr>
          <a:xfrm>
            <a:off x="6995708" y="3519266"/>
            <a:ext cx="759135" cy="759135"/>
            <a:chOff x="4716978" y="227628"/>
            <a:chExt cx="1012180" cy="101218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37905AE-0380-44C1-88CE-4EA05DB4849B}"/>
                </a:ext>
              </a:extLst>
            </p:cNvPr>
            <p:cNvSpPr/>
            <p:nvPr/>
          </p:nvSpPr>
          <p:spPr>
            <a:xfrm>
              <a:off x="4716978" y="227628"/>
              <a:ext cx="1012180" cy="101218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Oval 4">
              <a:extLst>
                <a:ext uri="{FF2B5EF4-FFF2-40B4-BE49-F238E27FC236}">
                  <a16:creationId xmlns:a16="http://schemas.microsoft.com/office/drawing/2014/main" id="{8C1699F2-D675-4998-A135-F9E99CBAE3F1}"/>
                </a:ext>
              </a:extLst>
            </p:cNvPr>
            <p:cNvSpPr txBox="1"/>
            <p:nvPr/>
          </p:nvSpPr>
          <p:spPr>
            <a:xfrm>
              <a:off x="4865208" y="375858"/>
              <a:ext cx="715720" cy="7157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383" tIns="12383" rIns="12383" bIns="12383" numCol="1" spcCol="1270" anchor="ctr" anchorCtr="0">
              <a:noAutofit/>
            </a:bodyPr>
            <a:lstStyle/>
            <a:p>
              <a:pPr algn="ctr" defTabSz="433388">
                <a:lnSpc>
                  <a:spcPct val="90000"/>
                </a:lnSpc>
                <a:spcAft>
                  <a:spcPct val="35000"/>
                </a:spcAft>
              </a:pPr>
              <a:r>
                <a:rPr lang="en-IN" sz="975" b="1" dirty="0">
                  <a:solidFill>
                    <a:schemeClr val="tx1"/>
                  </a:solidFill>
                </a:rPr>
                <a:t>Crime %?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8D2714-1256-43DE-ACD3-ADAC52C048A2}"/>
              </a:ext>
            </a:extLst>
          </p:cNvPr>
          <p:cNvSpPr txBox="1"/>
          <p:nvPr/>
        </p:nvSpPr>
        <p:spPr>
          <a:xfrm>
            <a:off x="487018" y="2543501"/>
            <a:ext cx="372717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just">
              <a:buFont typeface="Arial" panose="020B0604020202020204" pitchFamily="34" charset="0"/>
              <a:buChar char="•"/>
            </a:pPr>
            <a:r>
              <a:rPr lang="en-IN" sz="2100" dirty="0"/>
              <a:t>What are the ingredients for a Superhit Sci-Fi Television Series?</a:t>
            </a:r>
          </a:p>
          <a:p>
            <a:pPr algn="just"/>
            <a:endParaRPr lang="en-IN" sz="2100" dirty="0"/>
          </a:p>
          <a:p>
            <a:pPr marL="214313" indent="-214313" algn="just">
              <a:buFont typeface="Arial" panose="020B0604020202020204" pitchFamily="34" charset="0"/>
              <a:buChar char="•"/>
            </a:pPr>
            <a:r>
              <a:rPr lang="en-IN" sz="2100" dirty="0"/>
              <a:t>Can User Reviews of TV Series on Social Media be used to find a model that predicts the Success of a New Television Series even before it is aired?</a:t>
            </a:r>
          </a:p>
        </p:txBody>
      </p:sp>
    </p:spTree>
    <p:extLst>
      <p:ext uri="{BB962C8B-B14F-4D97-AF65-F5344CB8AC3E}">
        <p14:creationId xmlns:p14="http://schemas.microsoft.com/office/powerpoint/2010/main" val="1061532882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4C409-7241-4080-8664-DD5A91FEB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TOPIC </a:t>
            </a:r>
            <a:r>
              <a:rPr lang="en-IN" dirty="0" smtClean="0"/>
              <a:t>MODELING</a:t>
            </a:r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6717F01-7724-4595-9929-97265889659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903193" y="2517085"/>
          <a:ext cx="5061904" cy="3332005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092759">
                  <a:extLst>
                    <a:ext uri="{9D8B030D-6E8A-4147-A177-3AD203B41FA5}">
                      <a16:colId xmlns:a16="http://schemas.microsoft.com/office/drawing/2014/main" val="144347652"/>
                    </a:ext>
                  </a:extLst>
                </a:gridCol>
                <a:gridCol w="822337">
                  <a:extLst>
                    <a:ext uri="{9D8B030D-6E8A-4147-A177-3AD203B41FA5}">
                      <a16:colId xmlns:a16="http://schemas.microsoft.com/office/drawing/2014/main" val="2670374493"/>
                    </a:ext>
                  </a:extLst>
                </a:gridCol>
                <a:gridCol w="931982">
                  <a:extLst>
                    <a:ext uri="{9D8B030D-6E8A-4147-A177-3AD203B41FA5}">
                      <a16:colId xmlns:a16="http://schemas.microsoft.com/office/drawing/2014/main" val="972939680"/>
                    </a:ext>
                  </a:extLst>
                </a:gridCol>
                <a:gridCol w="964874">
                  <a:extLst>
                    <a:ext uri="{9D8B030D-6E8A-4147-A177-3AD203B41FA5}">
                      <a16:colId xmlns:a16="http://schemas.microsoft.com/office/drawing/2014/main" val="1358125013"/>
                    </a:ext>
                  </a:extLst>
                </a:gridCol>
                <a:gridCol w="1249952">
                  <a:extLst>
                    <a:ext uri="{9D8B030D-6E8A-4147-A177-3AD203B41FA5}">
                      <a16:colId xmlns:a16="http://schemas.microsoft.com/office/drawing/2014/main" val="3933105431"/>
                    </a:ext>
                  </a:extLst>
                </a:gridCol>
              </a:tblGrid>
              <a:tr h="488269">
                <a:tc>
                  <a:txBody>
                    <a:bodyPr/>
                    <a:lstStyle/>
                    <a:p>
                      <a:r>
                        <a:rPr lang="en-IN" sz="1400" dirty="0"/>
                        <a:t>Cast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Cosmic Space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Comedy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Horror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Human &amp; Social Angle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026634465"/>
                  </a:ext>
                </a:extLst>
              </a:tr>
              <a:tr h="341789">
                <a:tc>
                  <a:txBody>
                    <a:bodyPr/>
                    <a:lstStyle/>
                    <a:p>
                      <a:r>
                        <a:rPr lang="en-IN" sz="1400" dirty="0"/>
                        <a:t>Fan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Science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Funny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Dead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World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714476398"/>
                  </a:ext>
                </a:extLst>
              </a:tr>
              <a:tr h="341789">
                <a:tc>
                  <a:txBody>
                    <a:bodyPr/>
                    <a:lstStyle/>
                    <a:p>
                      <a:r>
                        <a:rPr lang="en-IN" sz="1400" dirty="0"/>
                        <a:t>Actors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Years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Humour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Evil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Prisoner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67522872"/>
                  </a:ext>
                </a:extLst>
              </a:tr>
              <a:tr h="341789">
                <a:tc>
                  <a:txBody>
                    <a:bodyPr/>
                    <a:lstStyle/>
                    <a:p>
                      <a:r>
                        <a:rPr lang="en-IN" sz="1400" dirty="0"/>
                        <a:t>Characters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Space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Comedy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Zombie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Blacks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38476086"/>
                  </a:ext>
                </a:extLst>
              </a:tr>
              <a:tr h="341789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Star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Hilarious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Dinosaurs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Woman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919380718"/>
                  </a:ext>
                </a:extLst>
              </a:tr>
              <a:tr h="341789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Time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Cartoon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Blood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Human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93833048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Mind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Jokes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Gay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7822223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Society 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73628555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Village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27661312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Power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231552206"/>
                  </a:ext>
                </a:extLst>
              </a:tr>
            </a:tbl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934455FF-F327-49D4-91FB-FD9EE4EBC13E}"/>
              </a:ext>
            </a:extLst>
          </p:cNvPr>
          <p:cNvGraphicFramePr/>
          <p:nvPr>
            <p:extLst/>
          </p:nvPr>
        </p:nvGraphicFramePr>
        <p:xfrm>
          <a:off x="178904" y="1540862"/>
          <a:ext cx="3538331" cy="16595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715EBC37-6B78-4358-A8F0-EB6EFF2220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149" y="3429000"/>
            <a:ext cx="1013792" cy="18312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82A6DA6-9830-4F0A-8321-EAB5E2132B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9042" y="4147602"/>
            <a:ext cx="1279587" cy="18312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4E55150-4415-4220-8BCD-91E8C42E21A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02730" y="3485698"/>
            <a:ext cx="1328328" cy="18312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95400" y="6229290"/>
            <a:ext cx="58929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83% accuracy in predicting hits/flops from content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29549343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28630-1A69-43E2-8DA3-81FA05022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VISUALIZATION USING GEPHI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61A9F4-8D03-47BD-B055-7861B3F16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90" y="2974283"/>
            <a:ext cx="4052797" cy="27223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CDB6D6-E96B-458C-B19D-0794ECE2C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7819" y="2974284"/>
            <a:ext cx="4052798" cy="27223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A2EE4A-0CDA-41EA-A67E-C4F222ACC96C}"/>
              </a:ext>
            </a:extLst>
          </p:cNvPr>
          <p:cNvSpPr txBox="1"/>
          <p:nvPr/>
        </p:nvSpPr>
        <p:spPr>
          <a:xfrm>
            <a:off x="2017643" y="2489536"/>
            <a:ext cx="12821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700" b="1" dirty="0"/>
              <a:t>HITS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5A929D-7857-494F-AC02-10AE0B59AA0F}"/>
              </a:ext>
            </a:extLst>
          </p:cNvPr>
          <p:cNvSpPr txBox="1"/>
          <p:nvPr/>
        </p:nvSpPr>
        <p:spPr>
          <a:xfrm>
            <a:off x="6477000" y="2489536"/>
            <a:ext cx="135006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700" b="1" dirty="0"/>
              <a:t>FLOPS</a:t>
            </a:r>
          </a:p>
        </p:txBody>
      </p:sp>
    </p:spTree>
    <p:extLst>
      <p:ext uri="{BB962C8B-B14F-4D97-AF65-F5344CB8AC3E}">
        <p14:creationId xmlns:p14="http://schemas.microsoft.com/office/powerpoint/2010/main" val="516767195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685800"/>
            <a:ext cx="7543800" cy="1295400"/>
          </a:xfrm>
        </p:spPr>
        <p:txBody>
          <a:bodyPr/>
          <a:lstStyle/>
          <a:p>
            <a:r>
              <a:rPr lang="en-US" sz="2800" dirty="0" smtClean="0"/>
              <a:t>Final Project Competition: Key Steps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228600" y="838200"/>
            <a:ext cx="1905000" cy="12192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Collect mentions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743200" y="838200"/>
            <a:ext cx="1905000" cy="12192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Analyze important words, merge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257800" y="838200"/>
            <a:ext cx="1905000" cy="12192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Calculate lifts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2133600" y="1219200"/>
            <a:ext cx="609600" cy="3810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4630351" y="1219200"/>
            <a:ext cx="609600" cy="3810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884" y="2057400"/>
            <a:ext cx="229069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Web Scraper, other scripts</a:t>
            </a:r>
          </a:p>
          <a:p>
            <a:pPr algn="ctr"/>
            <a:r>
              <a:rPr lang="en-US" sz="1400" dirty="0" smtClean="0"/>
              <a:t>Twitter API python script,</a:t>
            </a:r>
          </a:p>
          <a:p>
            <a:pPr algn="ctr"/>
            <a:r>
              <a:rPr lang="en-US" sz="1400" dirty="0" err="1" smtClean="0"/>
              <a:t>Youtube</a:t>
            </a:r>
            <a:r>
              <a:rPr lang="en-US" sz="1400" dirty="0" smtClean="0"/>
              <a:t> scraper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61347" y="2057400"/>
            <a:ext cx="185499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wordfrequency.py,</a:t>
            </a:r>
          </a:p>
          <a:p>
            <a:pPr algn="ctr"/>
            <a:r>
              <a:rPr lang="en-US" sz="1400" dirty="0" smtClean="0"/>
              <a:t>Find_and_replace.py</a:t>
            </a:r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58780" y="2057400"/>
            <a:ext cx="9276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Lift.py</a:t>
            </a:r>
          </a:p>
          <a:p>
            <a:endParaRPr lang="en-US" dirty="0"/>
          </a:p>
        </p:txBody>
      </p:sp>
      <p:sp>
        <p:nvSpPr>
          <p:cNvPr id="15" name="U-Turn Arrow 14"/>
          <p:cNvSpPr/>
          <p:nvPr/>
        </p:nvSpPr>
        <p:spPr>
          <a:xfrm rot="5400000">
            <a:off x="6905625" y="1495425"/>
            <a:ext cx="2038350" cy="1524000"/>
          </a:xfrm>
          <a:prstGeom prst="utur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638800" y="2438400"/>
            <a:ext cx="1905000" cy="9906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Brand maps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(MDS) </a:t>
            </a:r>
            <a:r>
              <a:rPr lang="en-US" sz="1600" dirty="0" smtClean="0">
                <a:solidFill>
                  <a:schemeClr val="tx1"/>
                </a:solidFill>
              </a:rPr>
              <a:t>mds_new.py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7" name="Bent Arrow 16"/>
          <p:cNvSpPr/>
          <p:nvPr/>
        </p:nvSpPr>
        <p:spPr>
          <a:xfrm rot="10800000">
            <a:off x="7543800" y="2666999"/>
            <a:ext cx="1143000" cy="1752601"/>
          </a:xfrm>
          <a:prstGeom prst="ben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Bent Arrow 17"/>
          <p:cNvSpPr/>
          <p:nvPr/>
        </p:nvSpPr>
        <p:spPr>
          <a:xfrm rot="10800000">
            <a:off x="7543800" y="3657600"/>
            <a:ext cx="1143000" cy="1828800"/>
          </a:xfrm>
          <a:prstGeom prst="ben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638800" y="3657600"/>
            <a:ext cx="1905000" cy="9906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Sentiment Analysis </a:t>
            </a:r>
            <a:r>
              <a:rPr lang="en-US" sz="1600" dirty="0" smtClean="0">
                <a:solidFill>
                  <a:schemeClr val="tx1"/>
                </a:solidFill>
              </a:rPr>
              <a:t>sentiment.py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638800" y="5791200"/>
            <a:ext cx="1905000" cy="9906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Network Analysis with NodeXL or </a:t>
            </a:r>
            <a:r>
              <a:rPr lang="en-US" sz="1600" dirty="0" err="1" smtClean="0">
                <a:solidFill>
                  <a:schemeClr val="tx1"/>
                </a:solidFill>
              </a:rPr>
              <a:t>Gephi</a:t>
            </a:r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066800" y="3429000"/>
            <a:ext cx="3200400" cy="28454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 smtClean="0">
              <a:solidFill>
                <a:schemeClr val="tx1"/>
              </a:solidFill>
            </a:endParaRPr>
          </a:p>
          <a:p>
            <a:pPr algn="ctr"/>
            <a:endParaRPr lang="en-US" sz="1600" b="1" dirty="0">
              <a:solidFill>
                <a:schemeClr val="tx1"/>
              </a:solidFill>
            </a:endParaRPr>
          </a:p>
          <a:p>
            <a:pPr algn="ctr"/>
            <a:r>
              <a:rPr lang="en-US" sz="1600" b="1" dirty="0" smtClean="0">
                <a:solidFill>
                  <a:schemeClr val="tx1"/>
                </a:solidFill>
              </a:rPr>
              <a:t>Business Insights:</a:t>
            </a:r>
          </a:p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Examples (for products)</a:t>
            </a:r>
          </a:p>
          <a:p>
            <a:pPr marL="285750" indent="-285750">
              <a:buFontTx/>
              <a:buChar char="-"/>
            </a:pPr>
            <a:r>
              <a:rPr lang="en-US" sz="1200" dirty="0" smtClean="0">
                <a:solidFill>
                  <a:schemeClr val="tx1"/>
                </a:solidFill>
              </a:rPr>
              <a:t>Real competitors (brands)?</a:t>
            </a:r>
          </a:p>
          <a:p>
            <a:pPr marL="285750" indent="-285750">
              <a:buFontTx/>
              <a:buChar char="-"/>
            </a:pPr>
            <a:r>
              <a:rPr lang="en-US" sz="1200" dirty="0" smtClean="0">
                <a:solidFill>
                  <a:schemeClr val="tx1"/>
                </a:solidFill>
              </a:rPr>
              <a:t>What people talk about</a:t>
            </a:r>
          </a:p>
          <a:p>
            <a:pPr marL="285750" indent="-285750">
              <a:buFontTx/>
              <a:buChar char="-"/>
            </a:pPr>
            <a:r>
              <a:rPr lang="en-US" sz="1200" dirty="0" smtClean="0">
                <a:solidFill>
                  <a:schemeClr val="tx1"/>
                </a:solidFill>
              </a:rPr>
              <a:t>Which attributes matter the most</a:t>
            </a:r>
          </a:p>
          <a:p>
            <a:pPr marL="285750" indent="-285750">
              <a:buFontTx/>
              <a:buChar char="-"/>
            </a:pPr>
            <a:r>
              <a:rPr lang="en-US" sz="1200" dirty="0" smtClean="0">
                <a:solidFill>
                  <a:schemeClr val="tx1"/>
                </a:solidFill>
              </a:rPr>
              <a:t>Which are positive (negative)?</a:t>
            </a:r>
          </a:p>
          <a:p>
            <a:pPr marL="285750" indent="-285750">
              <a:buFontTx/>
              <a:buChar char="-"/>
            </a:pPr>
            <a:r>
              <a:rPr lang="en-US" sz="1200" dirty="0" smtClean="0">
                <a:solidFill>
                  <a:schemeClr val="tx1"/>
                </a:solidFill>
              </a:rPr>
              <a:t>Branding &amp; marketing implications </a:t>
            </a:r>
          </a:p>
          <a:p>
            <a:pPr marL="285750" indent="-285750" algn="ctr">
              <a:buFontTx/>
              <a:buChar char="-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285750" indent="-285750" algn="ctr">
              <a:buFontTx/>
              <a:buChar char="-"/>
            </a:pPr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22" name="Right Arrow 21"/>
          <p:cNvSpPr/>
          <p:nvPr/>
        </p:nvSpPr>
        <p:spPr>
          <a:xfrm rot="8931696">
            <a:off x="4110576" y="3226360"/>
            <a:ext cx="1626474" cy="36789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ight Arrow 22"/>
          <p:cNvSpPr/>
          <p:nvPr/>
        </p:nvSpPr>
        <p:spPr>
          <a:xfrm rot="10800000">
            <a:off x="4267199" y="4051706"/>
            <a:ext cx="1384568" cy="36789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 rot="12181300">
            <a:off x="4204768" y="5685718"/>
            <a:ext cx="1460767" cy="36789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638800" y="4724400"/>
            <a:ext cx="1905000" cy="990600"/>
          </a:xfrm>
          <a:prstGeom prst="rect">
            <a:avLst/>
          </a:prstGeom>
          <a:solidFill>
            <a:srgbClr val="FF99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Cosine </a:t>
            </a:r>
            <a:r>
              <a:rPr lang="en-US" sz="1600" dirty="0" smtClean="0">
                <a:solidFill>
                  <a:schemeClr val="tx1"/>
                </a:solidFill>
              </a:rPr>
              <a:t>Similarity</a:t>
            </a:r>
            <a:endParaRPr lang="en-US" sz="1600" dirty="0" smtClean="0">
              <a:solidFill>
                <a:schemeClr val="tx1"/>
              </a:solidFill>
            </a:endParaRP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Topic </a:t>
            </a:r>
            <a:r>
              <a:rPr lang="en-US" sz="1600" dirty="0" smtClean="0">
                <a:solidFill>
                  <a:schemeClr val="tx1"/>
                </a:solidFill>
              </a:rPr>
              <a:t>modeling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6" name="Right Arrow 25"/>
          <p:cNvSpPr/>
          <p:nvPr/>
        </p:nvSpPr>
        <p:spPr>
          <a:xfrm rot="10800000">
            <a:off x="4267201" y="4966105"/>
            <a:ext cx="1384568" cy="36789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Bent Arrow 26"/>
          <p:cNvSpPr/>
          <p:nvPr/>
        </p:nvSpPr>
        <p:spPr>
          <a:xfrm rot="10800000">
            <a:off x="7543800" y="4724400"/>
            <a:ext cx="1143000" cy="1828800"/>
          </a:xfrm>
          <a:prstGeom prst="ben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057400" y="6488668"/>
            <a:ext cx="3249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Copyright Anitesh Barua 2018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8045" y="2743200"/>
            <a:ext cx="4655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Sample steps only, may differ by project </a:t>
            </a:r>
          </a:p>
          <a:p>
            <a:r>
              <a:rPr lang="en-US" b="1" dirty="0" smtClean="0"/>
              <a:t>Topic (e.g., for image analytics)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69062017"/>
      </p:ext>
    </p:extLst>
  </p:cSld>
  <p:clrMapOvr>
    <a:masterClrMapping/>
  </p:clrMapOvr>
  <p:transition>
    <p:pull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/>
      <p:bldP spid="11" grpId="0"/>
      <p:bldP spid="12" grpId="0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543800" cy="1295400"/>
          </a:xfrm>
        </p:spPr>
        <p:txBody>
          <a:bodyPr/>
          <a:lstStyle/>
          <a:p>
            <a:r>
              <a:rPr lang="en-US" sz="3200" dirty="0" smtClean="0"/>
              <a:t>Topics for </a:t>
            </a:r>
            <a:r>
              <a:rPr lang="en-US" sz="3200" dirty="0" smtClean="0"/>
              <a:t>UGCA Final Project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229600" cy="4411662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400" dirty="0" smtClean="0">
                <a:latin typeface="Calibri" pitchFamily="34" charset="0"/>
              </a:rPr>
              <a:t>You are a consultant to a brand, organization, politician, etc.</a:t>
            </a:r>
          </a:p>
          <a:p>
            <a:pPr>
              <a:spcAft>
                <a:spcPts val="600"/>
              </a:spcAft>
            </a:pPr>
            <a:r>
              <a:rPr lang="en-US" sz="2400" dirty="0" smtClean="0">
                <a:latin typeface="Calibri" pitchFamily="34" charset="0"/>
              </a:rPr>
              <a:t>Many possibilities for topic selection</a:t>
            </a:r>
          </a:p>
          <a:p>
            <a:pPr>
              <a:spcAft>
                <a:spcPts val="600"/>
              </a:spcAft>
            </a:pPr>
            <a:r>
              <a:rPr lang="en-US" sz="2400" dirty="0" smtClean="0">
                <a:latin typeface="Calibri" pitchFamily="34" charset="0"/>
              </a:rPr>
              <a:t>E.g., </a:t>
            </a:r>
          </a:p>
          <a:p>
            <a:pPr lvl="1">
              <a:spcAft>
                <a:spcPts val="600"/>
              </a:spcAft>
            </a:pPr>
            <a:r>
              <a:rPr lang="en-US" sz="2000" dirty="0" smtClean="0">
                <a:latin typeface="Calibri" pitchFamily="34" charset="0"/>
              </a:rPr>
              <a:t>Analysis </a:t>
            </a:r>
            <a:r>
              <a:rPr lang="en-US" sz="2000" dirty="0" smtClean="0">
                <a:latin typeface="Calibri" pitchFamily="34" charset="0"/>
              </a:rPr>
              <a:t>of competing brands or products</a:t>
            </a:r>
          </a:p>
          <a:p>
            <a:pPr lvl="2">
              <a:spcAft>
                <a:spcPts val="600"/>
              </a:spcAft>
            </a:pPr>
            <a:r>
              <a:rPr lang="en-US" sz="1500" dirty="0" smtClean="0">
                <a:latin typeface="Calibri" pitchFamily="34" charset="0"/>
              </a:rPr>
              <a:t>Airlines</a:t>
            </a:r>
            <a:r>
              <a:rPr lang="en-US" sz="1500" dirty="0" smtClean="0">
                <a:latin typeface="Calibri" pitchFamily="34" charset="0"/>
              </a:rPr>
              <a:t>, automobiles, hotels, smartphones, etc. </a:t>
            </a:r>
          </a:p>
          <a:p>
            <a:pPr lvl="1">
              <a:spcAft>
                <a:spcPts val="600"/>
              </a:spcAft>
            </a:pPr>
            <a:r>
              <a:rPr lang="en-US" sz="1800" dirty="0" smtClean="0">
                <a:latin typeface="Calibri" pitchFamily="34" charset="0"/>
              </a:rPr>
              <a:t>Track events (e.g., political) or marketing campaigns</a:t>
            </a:r>
          </a:p>
          <a:p>
            <a:pPr lvl="2">
              <a:spcAft>
                <a:spcPts val="600"/>
              </a:spcAft>
            </a:pPr>
            <a:r>
              <a:rPr lang="en-US" sz="1500" dirty="0" smtClean="0">
                <a:latin typeface="Calibri" pitchFamily="34" charset="0"/>
              </a:rPr>
              <a:t>Whether social mentions reflect the intended messages</a:t>
            </a:r>
          </a:p>
          <a:p>
            <a:pPr lvl="1">
              <a:spcAft>
                <a:spcPts val="600"/>
              </a:spcAft>
            </a:pPr>
            <a:r>
              <a:rPr lang="en-US" sz="2000" dirty="0" smtClean="0">
                <a:latin typeface="Calibri" pitchFamily="34" charset="0"/>
              </a:rPr>
              <a:t>Predict outcomes from social data including images</a:t>
            </a:r>
          </a:p>
          <a:p>
            <a:pPr lvl="2">
              <a:spcAft>
                <a:spcPts val="600"/>
              </a:spcAft>
            </a:pPr>
            <a:r>
              <a:rPr lang="en-US" sz="1700" dirty="0" smtClean="0">
                <a:latin typeface="Calibri" pitchFamily="34" charset="0"/>
              </a:rPr>
              <a:t>E.g., box office revenues, crowdfunding success, engagement, etc.</a:t>
            </a:r>
          </a:p>
          <a:p>
            <a:pPr lvl="1">
              <a:spcAft>
                <a:spcPts val="600"/>
              </a:spcAft>
            </a:pPr>
            <a:r>
              <a:rPr lang="en-US" sz="2000" dirty="0" smtClean="0">
                <a:latin typeface="Calibri" pitchFamily="34" charset="0"/>
              </a:rPr>
              <a:t>Develop a crowdsourced recommendation system</a:t>
            </a:r>
          </a:p>
          <a:p>
            <a:pPr>
              <a:spcAft>
                <a:spcPts val="600"/>
              </a:spcAft>
            </a:pPr>
            <a:r>
              <a:rPr lang="en-US" sz="2400" dirty="0" smtClean="0">
                <a:latin typeface="Calibri" pitchFamily="34" charset="0"/>
              </a:rPr>
              <a:t>Provide actionable insights from social mentions using unstructured data analytics</a:t>
            </a:r>
          </a:p>
          <a:p>
            <a:pPr lvl="1"/>
            <a:endParaRPr lang="en-US" sz="1800" dirty="0" smtClean="0">
              <a:latin typeface="Calibr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6488668"/>
            <a:ext cx="3249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Copyright Anitesh Barua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861765"/>
      </p:ext>
    </p:extLst>
  </p:cSld>
  <p:clrMapOvr>
    <a:masterClrMapping/>
  </p:clrMapOvr>
  <p:transition>
    <p:pull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 Minute Meetings With Each Group on 11/08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Come up with 2-3 ideas for discussion</a:t>
            </a:r>
          </a:p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Have answers to the following questions:</a:t>
            </a:r>
          </a:p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) What is the problem? Why does it matter?</a:t>
            </a:r>
          </a:p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(ii) Likely source(s) of data (must be primary, and not secondary sources like </a:t>
            </a:r>
            <a:r>
              <a:rPr lang="en-US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Kaggle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(iii) What type of analysis will be done?</a:t>
            </a:r>
          </a:p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(iv) What are likely outcomes? 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3330426"/>
      </p:ext>
    </p:extLst>
  </p:cSld>
  <p:clrMapOvr>
    <a:masterClrMapping/>
  </p:clrMapOvr>
  <p:transition>
    <p:pull dir="l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Exemplar Project 1*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600"/>
            <a:ext cx="9144000" cy="5143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09800" y="6564868"/>
            <a:ext cx="428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*Students in UT Austin’s MSBA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394184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494108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5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55320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097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70782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Exemplar Project </a:t>
            </a:r>
            <a:r>
              <a:rPr lang="en-US" dirty="0" smtClean="0"/>
              <a:t>2</a:t>
            </a:r>
            <a:endParaRPr lang="en-US" dirty="0"/>
          </a:p>
        </p:txBody>
      </p:sp>
      <p:pic>
        <p:nvPicPr>
          <p:cNvPr id="1026" name="Picture 2" descr="Image may contain: tex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62099"/>
            <a:ext cx="9144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2595193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No automatic alt text available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0200"/>
            <a:ext cx="9076265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543800" cy="1295400"/>
          </a:xfrm>
        </p:spPr>
        <p:txBody>
          <a:bodyPr/>
          <a:lstStyle/>
          <a:p>
            <a:r>
              <a:rPr lang="en-US" dirty="0" smtClean="0"/>
              <a:t>Simple, But Powerful Message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141235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twork">
  <a:themeElements>
    <a:clrScheme name="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Netw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Network</Template>
  <TotalTime>54926</TotalTime>
  <Words>482</Words>
  <Application>Microsoft Office PowerPoint</Application>
  <PresentationFormat>On-screen Show (4:3)</PresentationFormat>
  <Paragraphs>127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(Headings)</vt:lpstr>
      <vt:lpstr>Times New Roman</vt:lpstr>
      <vt:lpstr>Wingdings</vt:lpstr>
      <vt:lpstr>Network</vt:lpstr>
      <vt:lpstr>UGCA Final Project Description    Nov 1, 2018</vt:lpstr>
      <vt:lpstr>Topics for UGCA Final Project </vt:lpstr>
      <vt:lpstr>10 Minute Meetings With Each Group on 11/08 </vt:lpstr>
      <vt:lpstr>Exemplar Project 1* </vt:lpstr>
      <vt:lpstr>PowerPoint Presentation</vt:lpstr>
      <vt:lpstr>PowerPoint Presentation</vt:lpstr>
      <vt:lpstr>PowerPoint Presentation</vt:lpstr>
      <vt:lpstr>Exemplar Project 2</vt:lpstr>
      <vt:lpstr>Simple, But Powerful Message</vt:lpstr>
      <vt:lpstr>The Aha Moment(s)</vt:lpstr>
      <vt:lpstr> Exemplar Project #3: Discovering a Winning Formula from  User Generated Content</vt:lpstr>
      <vt:lpstr>PROBLEM STATEMENT</vt:lpstr>
      <vt:lpstr>TOPIC MODELING</vt:lpstr>
      <vt:lpstr>VISUALIZATION USING GEPHI</vt:lpstr>
      <vt:lpstr>Final Project Competition: Key Steps</vt:lpstr>
    </vt:vector>
  </TitlesOfParts>
  <Company>University of Texas at Austin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Information Systems MK. 605, Spring 2005 Slides for March 2, 3, 4, 6 &amp; 7, 2005</dc:title>
  <dc:creator>anitesh</dc:creator>
  <cp:lastModifiedBy>Barua, Anitesh</cp:lastModifiedBy>
  <cp:revision>767</cp:revision>
  <dcterms:created xsi:type="dcterms:W3CDTF">2000-10-19T17:22:27Z</dcterms:created>
  <dcterms:modified xsi:type="dcterms:W3CDTF">2018-11-01T12:47:19Z</dcterms:modified>
</cp:coreProperties>
</file>

<file path=docProps/thumbnail.jpeg>
</file>